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606" autoAdjust="0"/>
  </p:normalViewPr>
  <p:slideViewPr>
    <p:cSldViewPr snapToGrid="0" snapToObjects="1">
      <p:cViewPr varScale="1">
        <p:scale>
          <a:sx n="89" d="100"/>
          <a:sy n="89" d="100"/>
        </p:scale>
        <p:origin x="-2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5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5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6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9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7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B014-00E7-3541-A505-F01B8AFEBD77}" type="datetimeFigureOut">
              <a:rPr lang="en-US" smtClean="0"/>
              <a:t>20/08/12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5230-24D9-4948-ACCA-16E4A48E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5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0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fraire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guillermo fraire</dc:creator>
  <cp:lastModifiedBy>guillermo fraire</cp:lastModifiedBy>
  <cp:revision>1</cp:revision>
  <dcterms:created xsi:type="dcterms:W3CDTF">2012-08-20T13:16:43Z</dcterms:created>
  <dcterms:modified xsi:type="dcterms:W3CDTF">2012-08-20T13:18:39Z</dcterms:modified>
</cp:coreProperties>
</file>