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2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5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9" r:id="rId1"/>
  </p:sldMasterIdLst>
  <p:notesMasterIdLst>
    <p:notesMasterId r:id="rId75"/>
  </p:notesMasterIdLst>
  <p:handoutMasterIdLst>
    <p:handoutMasterId r:id="rId76"/>
  </p:handoutMasterIdLst>
  <p:sldIdLst>
    <p:sldId id="474" r:id="rId2"/>
    <p:sldId id="354" r:id="rId3"/>
    <p:sldId id="356" r:id="rId4"/>
    <p:sldId id="360" r:id="rId5"/>
    <p:sldId id="362" r:id="rId6"/>
    <p:sldId id="361" r:id="rId7"/>
    <p:sldId id="358" r:id="rId8"/>
    <p:sldId id="381" r:id="rId9"/>
    <p:sldId id="413" r:id="rId10"/>
    <p:sldId id="382" r:id="rId11"/>
    <p:sldId id="383" r:id="rId12"/>
    <p:sldId id="384" r:id="rId13"/>
    <p:sldId id="475" r:id="rId14"/>
    <p:sldId id="386" r:id="rId15"/>
    <p:sldId id="387" r:id="rId16"/>
    <p:sldId id="388" r:id="rId17"/>
    <p:sldId id="389" r:id="rId18"/>
    <p:sldId id="390" r:id="rId19"/>
    <p:sldId id="426" r:id="rId20"/>
    <p:sldId id="392" r:id="rId21"/>
    <p:sldId id="393" r:id="rId22"/>
    <p:sldId id="394" r:id="rId23"/>
    <p:sldId id="434" r:id="rId24"/>
    <p:sldId id="435" r:id="rId25"/>
    <p:sldId id="436" r:id="rId26"/>
    <p:sldId id="367" r:id="rId27"/>
    <p:sldId id="355" r:id="rId28"/>
    <p:sldId id="370" r:id="rId29"/>
    <p:sldId id="371" r:id="rId30"/>
    <p:sldId id="372" r:id="rId31"/>
    <p:sldId id="373" r:id="rId32"/>
    <p:sldId id="427" r:id="rId33"/>
    <p:sldId id="257" r:id="rId34"/>
    <p:sldId id="439" r:id="rId35"/>
    <p:sldId id="448" r:id="rId36"/>
    <p:sldId id="449" r:id="rId37"/>
    <p:sldId id="442" r:id="rId38"/>
    <p:sldId id="451" r:id="rId39"/>
    <p:sldId id="444" r:id="rId40"/>
    <p:sldId id="445" r:id="rId41"/>
    <p:sldId id="454" r:id="rId42"/>
    <p:sldId id="455" r:id="rId43"/>
    <p:sldId id="456" r:id="rId44"/>
    <p:sldId id="457" r:id="rId45"/>
    <p:sldId id="377" r:id="rId46"/>
    <p:sldId id="459" r:id="rId47"/>
    <p:sldId id="460" r:id="rId48"/>
    <p:sldId id="461" r:id="rId49"/>
    <p:sldId id="462" r:id="rId50"/>
    <p:sldId id="464" r:id="rId51"/>
    <p:sldId id="465" r:id="rId52"/>
    <p:sldId id="470" r:id="rId53"/>
    <p:sldId id="369" r:id="rId54"/>
    <p:sldId id="365" r:id="rId55"/>
    <p:sldId id="368" r:id="rId56"/>
    <p:sldId id="438" r:id="rId57"/>
    <p:sldId id="428" r:id="rId58"/>
    <p:sldId id="429" r:id="rId59"/>
    <p:sldId id="414" r:id="rId60"/>
    <p:sldId id="416" r:id="rId61"/>
    <p:sldId id="420" r:id="rId62"/>
    <p:sldId id="421" r:id="rId63"/>
    <p:sldId id="467" r:id="rId64"/>
    <p:sldId id="422" r:id="rId65"/>
    <p:sldId id="423" r:id="rId66"/>
    <p:sldId id="425" r:id="rId67"/>
    <p:sldId id="471" r:id="rId68"/>
    <p:sldId id="472" r:id="rId69"/>
    <p:sldId id="473" r:id="rId70"/>
    <p:sldId id="430" r:id="rId71"/>
    <p:sldId id="432" r:id="rId72"/>
    <p:sldId id="433" r:id="rId73"/>
    <p:sldId id="412" r:id="rId7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EDD"/>
    <a:srgbClr val="E6F77D"/>
    <a:srgbClr val="FF5B5B"/>
    <a:srgbClr val="EA54D5"/>
    <a:srgbClr val="829287"/>
    <a:srgbClr val="A1ADA5"/>
    <a:srgbClr val="F3A32D"/>
    <a:srgbClr val="FF4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1382" autoAdjust="0"/>
  </p:normalViewPr>
  <p:slideViewPr>
    <p:cSldViewPr>
      <p:cViewPr varScale="1">
        <p:scale>
          <a:sx n="81" d="100"/>
          <a:sy n="81" d="100"/>
        </p:scale>
        <p:origin x="149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D986CD-2C86-4C31-993E-697261F04D4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604874-5FDC-4112-BF4A-EC57A9049966}">
      <dgm:prSet phldrT="[Texto]" custT="1"/>
      <dgm:spPr>
        <a:noFill/>
      </dgm:spPr>
      <dgm:t>
        <a:bodyPr/>
        <a:lstStyle/>
        <a:p>
          <a:r>
            <a:rPr lang="es-ES" sz="3200" b="1" dirty="0" smtClean="0">
              <a:solidFill>
                <a:schemeClr val="tx1"/>
              </a:solidFill>
            </a:rPr>
            <a:t>IMPORTANCIA ECONÓMICA DE LA CONTRATACIÓN PÚBLICA</a:t>
          </a:r>
          <a:endParaRPr lang="es-ES" sz="3200" b="1" dirty="0">
            <a:solidFill>
              <a:schemeClr val="tx1"/>
            </a:solidFill>
          </a:endParaRPr>
        </a:p>
      </dgm:t>
    </dgm:pt>
    <dgm:pt modelId="{81C31BFC-5391-41C4-88C9-2C8F0DBE1E5B}" type="parTrans" cxnId="{78363A06-CCED-4ECB-AFDC-48C33A4AFA31}">
      <dgm:prSet/>
      <dgm:spPr/>
      <dgm:t>
        <a:bodyPr/>
        <a:lstStyle/>
        <a:p>
          <a:endParaRPr lang="es-ES"/>
        </a:p>
      </dgm:t>
    </dgm:pt>
    <dgm:pt modelId="{8976F828-DD83-4AA8-885B-DEAA681CFAB8}" type="sibTrans" cxnId="{78363A06-CCED-4ECB-AFDC-48C33A4AFA31}">
      <dgm:prSet/>
      <dgm:spPr/>
      <dgm:t>
        <a:bodyPr/>
        <a:lstStyle/>
        <a:p>
          <a:endParaRPr lang="es-ES"/>
        </a:p>
      </dgm:t>
    </dgm:pt>
    <dgm:pt modelId="{5F19E5B7-F2E3-423E-90FA-520C0929966D}" type="pres">
      <dgm:prSet presAssocID="{FCD986CD-2C86-4C31-993E-697261F04D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3CB92648-B760-43FE-9BDC-028839CB0D91}" type="pres">
      <dgm:prSet presAssocID="{77604874-5FDC-4112-BF4A-EC57A9049966}" presName="hierRoot1" presStyleCnt="0">
        <dgm:presLayoutVars>
          <dgm:hierBranch val="init"/>
        </dgm:presLayoutVars>
      </dgm:prSet>
      <dgm:spPr/>
    </dgm:pt>
    <dgm:pt modelId="{0195656C-36E5-445B-9BD7-D54DAFC01E8D}" type="pres">
      <dgm:prSet presAssocID="{77604874-5FDC-4112-BF4A-EC57A9049966}" presName="rootComposite1" presStyleCnt="0"/>
      <dgm:spPr/>
    </dgm:pt>
    <dgm:pt modelId="{6DAE0529-EE9F-490B-A338-796036697C37}" type="pres">
      <dgm:prSet presAssocID="{77604874-5FDC-4112-BF4A-EC57A9049966}" presName="rootText1" presStyleLbl="node0" presStyleIdx="0" presStyleCnt="1" custScaleX="170575" custLinFactNeighborX="5071" custLinFactNeighborY="-839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011971-9CC3-4A28-A96E-CDFC5A6EBB1A}" type="pres">
      <dgm:prSet presAssocID="{77604874-5FDC-4112-BF4A-EC57A9049966}" presName="rootConnector1" presStyleLbl="node1" presStyleIdx="0" presStyleCnt="0"/>
      <dgm:spPr/>
      <dgm:t>
        <a:bodyPr/>
        <a:lstStyle/>
        <a:p>
          <a:endParaRPr lang="es-AR"/>
        </a:p>
      </dgm:t>
    </dgm:pt>
    <dgm:pt modelId="{0C6AD9E7-5EFF-4951-8328-A6EA35FBF244}" type="pres">
      <dgm:prSet presAssocID="{77604874-5FDC-4112-BF4A-EC57A9049966}" presName="hierChild2" presStyleCnt="0"/>
      <dgm:spPr/>
    </dgm:pt>
    <dgm:pt modelId="{0B3D4941-01B5-40C1-9BA5-5C85BB6D23C1}" type="pres">
      <dgm:prSet presAssocID="{77604874-5FDC-4112-BF4A-EC57A9049966}" presName="hierChild3" presStyleCnt="0"/>
      <dgm:spPr/>
    </dgm:pt>
  </dgm:ptLst>
  <dgm:cxnLst>
    <dgm:cxn modelId="{AD6C0AC2-8E43-4AED-817C-A8B75457EF4E}" type="presOf" srcId="{77604874-5FDC-4112-BF4A-EC57A9049966}" destId="{AF011971-9CC3-4A28-A96E-CDFC5A6EBB1A}" srcOrd="1" destOrd="0" presId="urn:microsoft.com/office/officeart/2005/8/layout/orgChart1"/>
    <dgm:cxn modelId="{5AA3C44A-44DE-4990-AF1B-00C59E11C3DE}" type="presOf" srcId="{FCD986CD-2C86-4C31-993E-697261F04D41}" destId="{5F19E5B7-F2E3-423E-90FA-520C0929966D}" srcOrd="0" destOrd="0" presId="urn:microsoft.com/office/officeart/2005/8/layout/orgChart1"/>
    <dgm:cxn modelId="{888C6802-CF73-4C92-A2C2-2FEF68B1B08C}" type="presOf" srcId="{77604874-5FDC-4112-BF4A-EC57A9049966}" destId="{6DAE0529-EE9F-490B-A338-796036697C37}" srcOrd="0" destOrd="0" presId="urn:microsoft.com/office/officeart/2005/8/layout/orgChart1"/>
    <dgm:cxn modelId="{78363A06-CCED-4ECB-AFDC-48C33A4AFA31}" srcId="{FCD986CD-2C86-4C31-993E-697261F04D41}" destId="{77604874-5FDC-4112-BF4A-EC57A9049966}" srcOrd="0" destOrd="0" parTransId="{81C31BFC-5391-41C4-88C9-2C8F0DBE1E5B}" sibTransId="{8976F828-DD83-4AA8-885B-DEAA681CFAB8}"/>
    <dgm:cxn modelId="{7C41B99B-F29D-4468-AE2D-3A2D91B91DBB}" type="presParOf" srcId="{5F19E5B7-F2E3-423E-90FA-520C0929966D}" destId="{3CB92648-B760-43FE-9BDC-028839CB0D91}" srcOrd="0" destOrd="0" presId="urn:microsoft.com/office/officeart/2005/8/layout/orgChart1"/>
    <dgm:cxn modelId="{00B69BE9-DC2F-4A8C-8578-8059A179564E}" type="presParOf" srcId="{3CB92648-B760-43FE-9BDC-028839CB0D91}" destId="{0195656C-36E5-445B-9BD7-D54DAFC01E8D}" srcOrd="0" destOrd="0" presId="urn:microsoft.com/office/officeart/2005/8/layout/orgChart1"/>
    <dgm:cxn modelId="{6DFDD418-9EFA-46B4-B83D-65A5F8BA0FC5}" type="presParOf" srcId="{0195656C-36E5-445B-9BD7-D54DAFC01E8D}" destId="{6DAE0529-EE9F-490B-A338-796036697C37}" srcOrd="0" destOrd="0" presId="urn:microsoft.com/office/officeart/2005/8/layout/orgChart1"/>
    <dgm:cxn modelId="{C2F356B9-F551-4FD5-97CB-8EA0B32DA388}" type="presParOf" srcId="{0195656C-36E5-445B-9BD7-D54DAFC01E8D}" destId="{AF011971-9CC3-4A28-A96E-CDFC5A6EBB1A}" srcOrd="1" destOrd="0" presId="urn:microsoft.com/office/officeart/2005/8/layout/orgChart1"/>
    <dgm:cxn modelId="{8210C47E-85F8-41DD-83C1-F0FC05DBDDFE}" type="presParOf" srcId="{3CB92648-B760-43FE-9BDC-028839CB0D91}" destId="{0C6AD9E7-5EFF-4951-8328-A6EA35FBF244}" srcOrd="1" destOrd="0" presId="urn:microsoft.com/office/officeart/2005/8/layout/orgChart1"/>
    <dgm:cxn modelId="{848EE748-5639-4812-8064-7BD0A5A82862}" type="presParOf" srcId="{3CB92648-B760-43FE-9BDC-028839CB0D91}" destId="{0B3D4941-01B5-40C1-9BA5-5C85BB6D23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0C8D86E-1581-4F32-AF2E-20595C803DDB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AR"/>
        </a:p>
      </dgm:t>
    </dgm:pt>
    <dgm:pt modelId="{38F47F36-6B83-450B-B34F-151E30D70F25}">
      <dgm:prSet/>
      <dgm:spPr/>
      <dgm:t>
        <a:bodyPr/>
        <a:lstStyle/>
        <a:p>
          <a:pPr rtl="0"/>
          <a:r>
            <a:rPr lang="es-AR" dirty="0" smtClean="0"/>
            <a:t>La Dirección de Compras y Contratación Pública (29/08/2003) </a:t>
          </a:r>
          <a:endParaRPr lang="es-ES" dirty="0"/>
        </a:p>
      </dgm:t>
    </dgm:pt>
    <dgm:pt modelId="{81F6AFBB-D780-48F1-943E-355FD9E5C41C}" type="parTrans" cxnId="{C3276CD6-B794-466F-BDA3-1A0A963E3B89}">
      <dgm:prSet/>
      <dgm:spPr/>
      <dgm:t>
        <a:bodyPr/>
        <a:lstStyle/>
        <a:p>
          <a:endParaRPr lang="es-AR"/>
        </a:p>
      </dgm:t>
    </dgm:pt>
    <dgm:pt modelId="{7709E377-902C-4FDB-9E11-7A9ED92AE303}" type="sibTrans" cxnId="{C3276CD6-B794-466F-BDA3-1A0A963E3B89}">
      <dgm:prSet/>
      <dgm:spPr/>
      <dgm:t>
        <a:bodyPr/>
        <a:lstStyle/>
        <a:p>
          <a:endParaRPr lang="es-AR"/>
        </a:p>
      </dgm:t>
    </dgm:pt>
    <dgm:pt modelId="{F9361B39-DD1C-4829-A31C-BE7F316323CE}" type="pres">
      <dgm:prSet presAssocID="{80C8D86E-1581-4F32-AF2E-20595C803DD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E437027A-2397-4742-BEB6-C80452F989ED}" type="pres">
      <dgm:prSet presAssocID="{38F47F36-6B83-450B-B34F-151E30D70F25}" presName="parentText" presStyleLbl="node1" presStyleIdx="0" presStyleCnt="1" custScaleY="118118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77623E6-77DA-4D40-BC9E-075BD26C64DB}" type="presOf" srcId="{38F47F36-6B83-450B-B34F-151E30D70F25}" destId="{E437027A-2397-4742-BEB6-C80452F989ED}" srcOrd="0" destOrd="0" presId="urn:microsoft.com/office/officeart/2005/8/layout/vList2"/>
    <dgm:cxn modelId="{C3276CD6-B794-466F-BDA3-1A0A963E3B89}" srcId="{80C8D86E-1581-4F32-AF2E-20595C803DDB}" destId="{38F47F36-6B83-450B-B34F-151E30D70F25}" srcOrd="0" destOrd="0" parTransId="{81F6AFBB-D780-48F1-943E-355FD9E5C41C}" sibTransId="{7709E377-902C-4FDB-9E11-7A9ED92AE303}"/>
    <dgm:cxn modelId="{CED7D419-E693-4D6F-9B3C-0B82741166B2}" type="presOf" srcId="{80C8D86E-1581-4F32-AF2E-20595C803DDB}" destId="{F9361B39-DD1C-4829-A31C-BE7F316323CE}" srcOrd="0" destOrd="0" presId="urn:microsoft.com/office/officeart/2005/8/layout/vList2"/>
    <dgm:cxn modelId="{565C6777-1B26-4E19-BD95-610B3E34FFB8}" type="presParOf" srcId="{F9361B39-DD1C-4829-A31C-BE7F316323CE}" destId="{E437027A-2397-4742-BEB6-C80452F989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3B2C2D-FC04-4C59-B81B-DE76CB46561C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s-AR"/>
        </a:p>
      </dgm:t>
    </dgm:pt>
    <dgm:pt modelId="{EE7336E8-42D1-41EA-93CB-0045C134C5C9}">
      <dgm:prSet/>
      <dgm:spPr/>
      <dgm:t>
        <a:bodyPr/>
        <a:lstStyle/>
        <a:p>
          <a:pPr rtl="0"/>
          <a:r>
            <a:rPr lang="es-ES" dirty="0" smtClean="0"/>
            <a:t>Sistemas de contratación publica  con medios electrónicos</a:t>
          </a:r>
          <a:endParaRPr lang="es-AR" dirty="0"/>
        </a:p>
      </dgm:t>
    </dgm:pt>
    <dgm:pt modelId="{95DAB269-A55E-4EC0-980E-E62129920C16}" type="parTrans" cxnId="{F8CB5FF7-75D8-43AB-BDA0-4EFDAAD5AC2F}">
      <dgm:prSet/>
      <dgm:spPr/>
      <dgm:t>
        <a:bodyPr/>
        <a:lstStyle/>
        <a:p>
          <a:endParaRPr lang="es-AR"/>
        </a:p>
      </dgm:t>
    </dgm:pt>
    <dgm:pt modelId="{726D4067-D050-4652-AEF1-D1D302A14C43}" type="sibTrans" cxnId="{F8CB5FF7-75D8-43AB-BDA0-4EFDAAD5AC2F}">
      <dgm:prSet/>
      <dgm:spPr/>
      <dgm:t>
        <a:bodyPr/>
        <a:lstStyle/>
        <a:p>
          <a:endParaRPr lang="es-AR"/>
        </a:p>
      </dgm:t>
    </dgm:pt>
    <dgm:pt modelId="{D5ACB1F2-6132-45B2-8FC0-EB43BB15628C}" type="pres">
      <dgm:prSet presAssocID="{DA3B2C2D-FC04-4C59-B81B-DE76CB4656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31D8D4C-8558-4518-A12C-F481650ADD2F}" type="pres">
      <dgm:prSet presAssocID="{EE7336E8-42D1-41EA-93CB-0045C134C5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8CB5FF7-75D8-43AB-BDA0-4EFDAAD5AC2F}" srcId="{DA3B2C2D-FC04-4C59-B81B-DE76CB46561C}" destId="{EE7336E8-42D1-41EA-93CB-0045C134C5C9}" srcOrd="0" destOrd="0" parTransId="{95DAB269-A55E-4EC0-980E-E62129920C16}" sibTransId="{726D4067-D050-4652-AEF1-D1D302A14C43}"/>
    <dgm:cxn modelId="{6EBB4EAF-3DCE-4D58-BA73-B04966FB5540}" type="presOf" srcId="{DA3B2C2D-FC04-4C59-B81B-DE76CB46561C}" destId="{D5ACB1F2-6132-45B2-8FC0-EB43BB15628C}" srcOrd="0" destOrd="0" presId="urn:microsoft.com/office/officeart/2005/8/layout/vList2"/>
    <dgm:cxn modelId="{CF6FC0D8-10F5-4B2E-BE24-39E39FC46A85}" type="presOf" srcId="{EE7336E8-42D1-41EA-93CB-0045C134C5C9}" destId="{631D8D4C-8558-4518-A12C-F481650ADD2F}" srcOrd="0" destOrd="0" presId="urn:microsoft.com/office/officeart/2005/8/layout/vList2"/>
    <dgm:cxn modelId="{EC9FBA9E-57D8-44B7-87B0-7719B00D158A}" type="presParOf" srcId="{D5ACB1F2-6132-45B2-8FC0-EB43BB15628C}" destId="{631D8D4C-8558-4518-A12C-F481650ADD2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2D3D93B-8A2C-4D2F-BED1-FCD77729E497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32E19112-FDFE-4B2A-B35C-51EA4C74CE24}">
      <dgm:prSet/>
      <dgm:spPr/>
      <dgm:t>
        <a:bodyPr/>
        <a:lstStyle/>
        <a:p>
          <a:pPr rtl="0"/>
          <a:r>
            <a:rPr lang="es-ES" dirty="0" smtClean="0"/>
            <a:t>TIENDA VIRTUAL  DE CONVENIOS MARCOS</a:t>
          </a:r>
          <a:endParaRPr lang="es-AR" dirty="0"/>
        </a:p>
      </dgm:t>
    </dgm:pt>
    <dgm:pt modelId="{E4374247-ED37-40AE-8731-3B5CD0514D76}" type="parTrans" cxnId="{677E8574-51CF-486F-943D-D696733A8EBF}">
      <dgm:prSet/>
      <dgm:spPr/>
      <dgm:t>
        <a:bodyPr/>
        <a:lstStyle/>
        <a:p>
          <a:endParaRPr lang="es-AR"/>
        </a:p>
      </dgm:t>
    </dgm:pt>
    <dgm:pt modelId="{735076F5-4817-44AD-BC6E-4D862FB9ACD3}" type="sibTrans" cxnId="{677E8574-51CF-486F-943D-D696733A8EBF}">
      <dgm:prSet/>
      <dgm:spPr/>
      <dgm:t>
        <a:bodyPr/>
        <a:lstStyle/>
        <a:p>
          <a:endParaRPr lang="es-AR"/>
        </a:p>
      </dgm:t>
    </dgm:pt>
    <dgm:pt modelId="{69072B96-AE55-4AD4-9167-6B2D2750DCAC}" type="pres">
      <dgm:prSet presAssocID="{92D3D93B-8A2C-4D2F-BED1-FCD77729E4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0393497-1B08-41E5-B350-3C60EF0A0B45}" type="pres">
      <dgm:prSet presAssocID="{32E19112-FDFE-4B2A-B35C-51EA4C74CE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E409EFC-6E33-45E6-B14D-141F762EB315}" type="presOf" srcId="{32E19112-FDFE-4B2A-B35C-51EA4C74CE24}" destId="{A0393497-1B08-41E5-B350-3C60EF0A0B45}" srcOrd="0" destOrd="0" presId="urn:microsoft.com/office/officeart/2005/8/layout/vList2"/>
    <dgm:cxn modelId="{677E8574-51CF-486F-943D-D696733A8EBF}" srcId="{92D3D93B-8A2C-4D2F-BED1-FCD77729E497}" destId="{32E19112-FDFE-4B2A-B35C-51EA4C74CE24}" srcOrd="0" destOrd="0" parTransId="{E4374247-ED37-40AE-8731-3B5CD0514D76}" sibTransId="{735076F5-4817-44AD-BC6E-4D862FB9ACD3}"/>
    <dgm:cxn modelId="{F3766F3F-D4AF-4098-A908-12DB0043845E}" type="presOf" srcId="{92D3D93B-8A2C-4D2F-BED1-FCD77729E497}" destId="{69072B96-AE55-4AD4-9167-6B2D2750DCAC}" srcOrd="0" destOrd="0" presId="urn:microsoft.com/office/officeart/2005/8/layout/vList2"/>
    <dgm:cxn modelId="{AD86D061-D5E9-47EF-99D7-4A083B5A5FD2}" type="presParOf" srcId="{69072B96-AE55-4AD4-9167-6B2D2750DCAC}" destId="{A0393497-1B08-41E5-B350-3C60EF0A0B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C1DB406-15C3-49D1-8CA4-2BE72BD72E2D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F4C33DE8-A556-4397-8EBA-B4F7DE93571B}">
      <dgm:prSet/>
      <dgm:spPr/>
      <dgm:t>
        <a:bodyPr/>
        <a:lstStyle/>
        <a:p>
          <a:pPr rtl="0"/>
          <a:r>
            <a:rPr lang="es-ES" dirty="0" smtClean="0"/>
            <a:t>LICITACION PUBLICA</a:t>
          </a:r>
          <a:endParaRPr lang="es-AR" dirty="0"/>
        </a:p>
      </dgm:t>
    </dgm:pt>
    <dgm:pt modelId="{9B1EC540-1479-4041-B9CE-61C7E8F82557}" type="parTrans" cxnId="{B7F31191-EAE1-4F5B-B52F-63C83C3B859B}">
      <dgm:prSet/>
      <dgm:spPr/>
      <dgm:t>
        <a:bodyPr/>
        <a:lstStyle/>
        <a:p>
          <a:endParaRPr lang="es-AR"/>
        </a:p>
      </dgm:t>
    </dgm:pt>
    <dgm:pt modelId="{10A8D6DD-682D-424D-BD78-0132B3C72B5B}" type="sibTrans" cxnId="{B7F31191-EAE1-4F5B-B52F-63C83C3B859B}">
      <dgm:prSet/>
      <dgm:spPr/>
      <dgm:t>
        <a:bodyPr/>
        <a:lstStyle/>
        <a:p>
          <a:endParaRPr lang="es-AR"/>
        </a:p>
      </dgm:t>
    </dgm:pt>
    <dgm:pt modelId="{D66254C7-4BE1-4BB8-A1F4-E3AB19736D25}" type="pres">
      <dgm:prSet presAssocID="{EC1DB406-15C3-49D1-8CA4-2BE72BD72E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D4A6819-0D3E-4A6C-8981-31C3796B72E4}" type="pres">
      <dgm:prSet presAssocID="{F4C33DE8-A556-4397-8EBA-B4F7DE93571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7F31191-EAE1-4F5B-B52F-63C83C3B859B}" srcId="{EC1DB406-15C3-49D1-8CA4-2BE72BD72E2D}" destId="{F4C33DE8-A556-4397-8EBA-B4F7DE93571B}" srcOrd="0" destOrd="0" parTransId="{9B1EC540-1479-4041-B9CE-61C7E8F82557}" sibTransId="{10A8D6DD-682D-424D-BD78-0132B3C72B5B}"/>
    <dgm:cxn modelId="{BB144795-39E2-411A-A836-99ADDF9A3DF3}" type="presOf" srcId="{EC1DB406-15C3-49D1-8CA4-2BE72BD72E2D}" destId="{D66254C7-4BE1-4BB8-A1F4-E3AB19736D25}" srcOrd="0" destOrd="0" presId="urn:microsoft.com/office/officeart/2005/8/layout/vList2"/>
    <dgm:cxn modelId="{DF9DD105-8F2E-4C66-8298-208F8107E66F}" type="presOf" srcId="{F4C33DE8-A556-4397-8EBA-B4F7DE93571B}" destId="{4D4A6819-0D3E-4A6C-8981-31C3796B72E4}" srcOrd="0" destOrd="0" presId="urn:microsoft.com/office/officeart/2005/8/layout/vList2"/>
    <dgm:cxn modelId="{9C6FAD25-03A0-42F8-ADB8-3F7471012E9A}" type="presParOf" srcId="{D66254C7-4BE1-4BB8-A1F4-E3AB19736D25}" destId="{4D4A6819-0D3E-4A6C-8981-31C3796B72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A0D61A4-BC7F-40CB-91C8-123E9E362012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A52F0C35-D735-4E4B-B1D5-FBAB50D37473}">
      <dgm:prSet/>
      <dgm:spPr/>
      <dgm:t>
        <a:bodyPr/>
        <a:lstStyle/>
        <a:p>
          <a:pPr rtl="0"/>
          <a:r>
            <a:rPr lang="es-ES" dirty="0" smtClean="0"/>
            <a:t>LICITACION PRIVADA</a:t>
          </a:r>
          <a:endParaRPr lang="es-AR" dirty="0"/>
        </a:p>
      </dgm:t>
    </dgm:pt>
    <dgm:pt modelId="{FCBF8F3F-EE88-4FE4-BB20-A7FDF7E057AE}" type="parTrans" cxnId="{0DD8E8E8-A298-4A57-B3D9-F22766607462}">
      <dgm:prSet/>
      <dgm:spPr/>
      <dgm:t>
        <a:bodyPr/>
        <a:lstStyle/>
        <a:p>
          <a:endParaRPr lang="es-AR"/>
        </a:p>
      </dgm:t>
    </dgm:pt>
    <dgm:pt modelId="{4339934D-B19B-41F7-A5E4-6D6EA389F8BA}" type="sibTrans" cxnId="{0DD8E8E8-A298-4A57-B3D9-F22766607462}">
      <dgm:prSet/>
      <dgm:spPr/>
      <dgm:t>
        <a:bodyPr/>
        <a:lstStyle/>
        <a:p>
          <a:endParaRPr lang="es-AR"/>
        </a:p>
      </dgm:t>
    </dgm:pt>
    <dgm:pt modelId="{6A0C6F98-9FD3-4AD0-8B2E-8440D2637043}" type="pres">
      <dgm:prSet presAssocID="{2A0D61A4-BC7F-40CB-91C8-123E9E3620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F60402B-D9DF-4314-AD04-8397F1EA5130}" type="pres">
      <dgm:prSet presAssocID="{A52F0C35-D735-4E4B-B1D5-FBAB50D374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244B135-F1C2-4367-8E4D-B15F2FC7B8B6}" type="presOf" srcId="{A52F0C35-D735-4E4B-B1D5-FBAB50D37473}" destId="{DF60402B-D9DF-4314-AD04-8397F1EA5130}" srcOrd="0" destOrd="0" presId="urn:microsoft.com/office/officeart/2005/8/layout/vList2"/>
    <dgm:cxn modelId="{0DD8E8E8-A298-4A57-B3D9-F22766607462}" srcId="{2A0D61A4-BC7F-40CB-91C8-123E9E362012}" destId="{A52F0C35-D735-4E4B-B1D5-FBAB50D37473}" srcOrd="0" destOrd="0" parTransId="{FCBF8F3F-EE88-4FE4-BB20-A7FDF7E057AE}" sibTransId="{4339934D-B19B-41F7-A5E4-6D6EA389F8BA}"/>
    <dgm:cxn modelId="{78401FA3-261C-4A80-9844-B39513F01A67}" type="presOf" srcId="{2A0D61A4-BC7F-40CB-91C8-123E9E362012}" destId="{6A0C6F98-9FD3-4AD0-8B2E-8440D2637043}" srcOrd="0" destOrd="0" presId="urn:microsoft.com/office/officeart/2005/8/layout/vList2"/>
    <dgm:cxn modelId="{B5C1EC11-FC85-427A-BE94-2FC965355F76}" type="presParOf" srcId="{6A0C6F98-9FD3-4AD0-8B2E-8440D2637043}" destId="{DF60402B-D9DF-4314-AD04-8397F1EA51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95E6A6-77B3-4313-8A17-4D5C52B099C6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1B8104CA-E1CE-4864-B4DA-ACF01848B1D0}">
      <dgm:prSet/>
      <dgm:spPr/>
      <dgm:t>
        <a:bodyPr/>
        <a:lstStyle/>
        <a:p>
          <a:pPr rtl="0"/>
          <a:r>
            <a:rPr lang="es-ES" dirty="0" smtClean="0"/>
            <a:t>TRATO DIRECTO</a:t>
          </a:r>
          <a:endParaRPr lang="es-AR" dirty="0"/>
        </a:p>
      </dgm:t>
    </dgm:pt>
    <dgm:pt modelId="{90D67B8C-A0B9-4407-89CE-9948CD6478A5}" type="parTrans" cxnId="{37D9538B-880A-447F-B3CA-6E4A92AD0C3B}">
      <dgm:prSet/>
      <dgm:spPr/>
      <dgm:t>
        <a:bodyPr/>
        <a:lstStyle/>
        <a:p>
          <a:endParaRPr lang="es-AR"/>
        </a:p>
      </dgm:t>
    </dgm:pt>
    <dgm:pt modelId="{2E3395B5-32A2-4035-9153-84B13934155A}" type="sibTrans" cxnId="{37D9538B-880A-447F-B3CA-6E4A92AD0C3B}">
      <dgm:prSet/>
      <dgm:spPr/>
      <dgm:t>
        <a:bodyPr/>
        <a:lstStyle/>
        <a:p>
          <a:endParaRPr lang="es-AR"/>
        </a:p>
      </dgm:t>
    </dgm:pt>
    <dgm:pt modelId="{F7340C3D-8B3F-4A6E-9F80-9A92B8B3642E}" type="pres">
      <dgm:prSet presAssocID="{E495E6A6-77B3-4313-8A17-4D5C52B099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6380AB3-04E8-427E-BAFA-F911B8E1BBF9}" type="pres">
      <dgm:prSet presAssocID="{1B8104CA-E1CE-4864-B4DA-ACF01848B1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42B5BA8-6C8F-42DF-97BA-47780B08BDBB}" type="presOf" srcId="{1B8104CA-E1CE-4864-B4DA-ACF01848B1D0}" destId="{56380AB3-04E8-427E-BAFA-F911B8E1BBF9}" srcOrd="0" destOrd="0" presId="urn:microsoft.com/office/officeart/2005/8/layout/vList2"/>
    <dgm:cxn modelId="{37D9538B-880A-447F-B3CA-6E4A92AD0C3B}" srcId="{E495E6A6-77B3-4313-8A17-4D5C52B099C6}" destId="{1B8104CA-E1CE-4864-B4DA-ACF01848B1D0}" srcOrd="0" destOrd="0" parTransId="{90D67B8C-A0B9-4407-89CE-9948CD6478A5}" sibTransId="{2E3395B5-32A2-4035-9153-84B13934155A}"/>
    <dgm:cxn modelId="{5ABE99AC-328D-4206-B2F6-21480603B684}" type="presOf" srcId="{E495E6A6-77B3-4313-8A17-4D5C52B099C6}" destId="{F7340C3D-8B3F-4A6E-9F80-9A92B8B3642E}" srcOrd="0" destOrd="0" presId="urn:microsoft.com/office/officeart/2005/8/layout/vList2"/>
    <dgm:cxn modelId="{47C9B7CD-B3FF-42A7-AE54-81BAEB890AEB}" type="presParOf" srcId="{F7340C3D-8B3F-4A6E-9F80-9A92B8B3642E}" destId="{56380AB3-04E8-427E-BAFA-F911B8E1BB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DC70E83-8ED1-4C3C-8030-FCDBD29D52F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DBBA1F0B-8CA8-4A5F-8C47-B7CF52C1A053}">
      <dgm:prSet/>
      <dgm:spPr/>
      <dgm:t>
        <a:bodyPr/>
        <a:lstStyle/>
        <a:p>
          <a:pPr rtl="0"/>
          <a:r>
            <a:rPr lang="es-ES" dirty="0" smtClean="0"/>
            <a:t>LOS ORGANISMOS ESTAN OBLIGADOS </a:t>
          </a:r>
          <a:endParaRPr lang="es-AR" dirty="0"/>
        </a:p>
      </dgm:t>
    </dgm:pt>
    <dgm:pt modelId="{AE18C100-B28B-4814-B643-134F99FB16B6}" type="parTrans" cxnId="{9CB60678-4D8E-4D06-9E6C-5861F0ECC778}">
      <dgm:prSet/>
      <dgm:spPr/>
      <dgm:t>
        <a:bodyPr/>
        <a:lstStyle/>
        <a:p>
          <a:endParaRPr lang="es-AR"/>
        </a:p>
      </dgm:t>
    </dgm:pt>
    <dgm:pt modelId="{2A0CDFC9-EE16-4DD1-B5F9-E0DE72DF1CF9}" type="sibTrans" cxnId="{9CB60678-4D8E-4D06-9E6C-5861F0ECC778}">
      <dgm:prSet/>
      <dgm:spPr/>
      <dgm:t>
        <a:bodyPr/>
        <a:lstStyle/>
        <a:p>
          <a:endParaRPr lang="es-AR"/>
        </a:p>
      </dgm:t>
    </dgm:pt>
    <dgm:pt modelId="{69CB5FC2-4596-4747-8327-35946E9DEEBB}" type="pres">
      <dgm:prSet presAssocID="{7DC70E83-8ED1-4C3C-8030-FCDBD29D52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7C191EC-BA90-4D11-9DA3-576604C9F190}" type="pres">
      <dgm:prSet presAssocID="{DBBA1F0B-8CA8-4A5F-8C47-B7CF52C1A05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CBE065A-4896-4D91-B974-61CF70027D76}" type="presOf" srcId="{7DC70E83-8ED1-4C3C-8030-FCDBD29D52FF}" destId="{69CB5FC2-4596-4747-8327-35946E9DEEBB}" srcOrd="0" destOrd="0" presId="urn:microsoft.com/office/officeart/2005/8/layout/vList2"/>
    <dgm:cxn modelId="{9CB60678-4D8E-4D06-9E6C-5861F0ECC778}" srcId="{7DC70E83-8ED1-4C3C-8030-FCDBD29D52FF}" destId="{DBBA1F0B-8CA8-4A5F-8C47-B7CF52C1A053}" srcOrd="0" destOrd="0" parTransId="{AE18C100-B28B-4814-B643-134F99FB16B6}" sibTransId="{2A0CDFC9-EE16-4DD1-B5F9-E0DE72DF1CF9}"/>
    <dgm:cxn modelId="{42F4DACC-5BE0-4793-8803-920084E335CC}" type="presOf" srcId="{DBBA1F0B-8CA8-4A5F-8C47-B7CF52C1A053}" destId="{17C191EC-BA90-4D11-9DA3-576604C9F190}" srcOrd="0" destOrd="0" presId="urn:microsoft.com/office/officeart/2005/8/layout/vList2"/>
    <dgm:cxn modelId="{602DD8F6-C5B4-4A45-AC5A-39AF73618246}" type="presParOf" srcId="{69CB5FC2-4596-4747-8327-35946E9DEEBB}" destId="{17C191EC-BA90-4D11-9DA3-576604C9F1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C333CE0-EC91-44E9-92AE-00967BE04729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15C0A3B6-9351-4507-B568-7EC96F241F61}">
      <dgm:prSet/>
      <dgm:spPr/>
      <dgm:t>
        <a:bodyPr/>
        <a:lstStyle/>
        <a:p>
          <a:pPr rtl="0"/>
          <a:r>
            <a:rPr lang="es-ES" dirty="0" smtClean="0"/>
            <a:t>LOS BS Y SS DISPUESTOS EN EL CATALOGO </a:t>
          </a:r>
          <a:endParaRPr lang="es-AR" dirty="0"/>
        </a:p>
      </dgm:t>
    </dgm:pt>
    <dgm:pt modelId="{E1F7FA8D-4337-4AE3-85A4-49E56E66C6E0}" type="parTrans" cxnId="{43D4DC24-68DA-4D4B-9ED2-D39652582D9D}">
      <dgm:prSet/>
      <dgm:spPr/>
      <dgm:t>
        <a:bodyPr/>
        <a:lstStyle/>
        <a:p>
          <a:endParaRPr lang="es-AR"/>
        </a:p>
      </dgm:t>
    </dgm:pt>
    <dgm:pt modelId="{33A90752-7D4B-4253-841C-734F948E5C28}" type="sibTrans" cxnId="{43D4DC24-68DA-4D4B-9ED2-D39652582D9D}">
      <dgm:prSet/>
      <dgm:spPr/>
      <dgm:t>
        <a:bodyPr/>
        <a:lstStyle/>
        <a:p>
          <a:endParaRPr lang="es-AR"/>
        </a:p>
      </dgm:t>
    </dgm:pt>
    <dgm:pt modelId="{8812B9B4-6BD2-4933-8CED-998B66449BA8}">
      <dgm:prSet/>
      <dgm:spPr/>
      <dgm:t>
        <a:bodyPr/>
        <a:lstStyle/>
        <a:p>
          <a:pPr rtl="0"/>
          <a:r>
            <a:rPr lang="es-ES" dirty="0" smtClean="0"/>
            <a:t>CHILECOMPRA EXPRESS</a:t>
          </a:r>
          <a:endParaRPr lang="es-AR" dirty="0"/>
        </a:p>
      </dgm:t>
    </dgm:pt>
    <dgm:pt modelId="{BABCAF2B-C0C5-46A4-8E7C-BE419989E826}" type="parTrans" cxnId="{2A00CF5D-30CE-4F44-A585-B7D35BA77BC4}">
      <dgm:prSet/>
      <dgm:spPr/>
      <dgm:t>
        <a:bodyPr/>
        <a:lstStyle/>
        <a:p>
          <a:endParaRPr lang="es-AR"/>
        </a:p>
      </dgm:t>
    </dgm:pt>
    <dgm:pt modelId="{695F0858-25E6-4E47-A293-951C2B643754}" type="sibTrans" cxnId="{2A00CF5D-30CE-4F44-A585-B7D35BA77BC4}">
      <dgm:prSet/>
      <dgm:spPr/>
      <dgm:t>
        <a:bodyPr/>
        <a:lstStyle/>
        <a:p>
          <a:endParaRPr lang="es-AR"/>
        </a:p>
      </dgm:t>
    </dgm:pt>
    <dgm:pt modelId="{CF800DD8-BAA5-436C-A0A7-B56998A2BF8B}" type="pres">
      <dgm:prSet presAssocID="{9C333CE0-EC91-44E9-92AE-00967BE047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2B0F6BC4-32C4-4EAF-AFFD-03807A40887F}" type="pres">
      <dgm:prSet presAssocID="{15C0A3B6-9351-4507-B568-7EC96F241F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EC8B792-2E03-4769-83BA-A96B46E61452}" type="pres">
      <dgm:prSet presAssocID="{33A90752-7D4B-4253-841C-734F948E5C28}" presName="spacer" presStyleCnt="0"/>
      <dgm:spPr/>
    </dgm:pt>
    <dgm:pt modelId="{02241C94-D377-48B9-A0E6-5D042510DADD}" type="pres">
      <dgm:prSet presAssocID="{8812B9B4-6BD2-4933-8CED-998B66449B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16BFD925-FE9F-40F2-AE86-A635C1686B46}" type="presOf" srcId="{8812B9B4-6BD2-4933-8CED-998B66449BA8}" destId="{02241C94-D377-48B9-A0E6-5D042510DADD}" srcOrd="0" destOrd="0" presId="urn:microsoft.com/office/officeart/2005/8/layout/vList2"/>
    <dgm:cxn modelId="{43D4DC24-68DA-4D4B-9ED2-D39652582D9D}" srcId="{9C333CE0-EC91-44E9-92AE-00967BE04729}" destId="{15C0A3B6-9351-4507-B568-7EC96F241F61}" srcOrd="0" destOrd="0" parTransId="{E1F7FA8D-4337-4AE3-85A4-49E56E66C6E0}" sibTransId="{33A90752-7D4B-4253-841C-734F948E5C28}"/>
    <dgm:cxn modelId="{62AF91D5-C660-4348-BDF9-A608EEA132B8}" type="presOf" srcId="{9C333CE0-EC91-44E9-92AE-00967BE04729}" destId="{CF800DD8-BAA5-436C-A0A7-B56998A2BF8B}" srcOrd="0" destOrd="0" presId="urn:microsoft.com/office/officeart/2005/8/layout/vList2"/>
    <dgm:cxn modelId="{C05AC6A8-ECD8-4C73-9946-A70225623BBB}" type="presOf" srcId="{15C0A3B6-9351-4507-B568-7EC96F241F61}" destId="{2B0F6BC4-32C4-4EAF-AFFD-03807A40887F}" srcOrd="0" destOrd="0" presId="urn:microsoft.com/office/officeart/2005/8/layout/vList2"/>
    <dgm:cxn modelId="{2A00CF5D-30CE-4F44-A585-B7D35BA77BC4}" srcId="{9C333CE0-EC91-44E9-92AE-00967BE04729}" destId="{8812B9B4-6BD2-4933-8CED-998B66449BA8}" srcOrd="1" destOrd="0" parTransId="{BABCAF2B-C0C5-46A4-8E7C-BE419989E826}" sibTransId="{695F0858-25E6-4E47-A293-951C2B643754}"/>
    <dgm:cxn modelId="{F15197CA-6051-4DF0-AFD4-373E940E7CCD}" type="presParOf" srcId="{CF800DD8-BAA5-436C-A0A7-B56998A2BF8B}" destId="{2B0F6BC4-32C4-4EAF-AFFD-03807A40887F}" srcOrd="0" destOrd="0" presId="urn:microsoft.com/office/officeart/2005/8/layout/vList2"/>
    <dgm:cxn modelId="{F4C380BD-27B9-4D48-83A7-B7B7C85835DD}" type="presParOf" srcId="{CF800DD8-BAA5-436C-A0A7-B56998A2BF8B}" destId="{DEC8B792-2E03-4769-83BA-A96B46E61452}" srcOrd="1" destOrd="0" presId="urn:microsoft.com/office/officeart/2005/8/layout/vList2"/>
    <dgm:cxn modelId="{412ED4BD-BF2B-4E4C-9625-B34F0459CFCC}" type="presParOf" srcId="{CF800DD8-BAA5-436C-A0A7-B56998A2BF8B}" destId="{02241C94-D377-48B9-A0E6-5D042510DAD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01EB204-CE2E-4CC5-A20E-6E400D3F4A00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E22861B2-11D5-409A-9E72-CD8C7920CEA3}">
      <dgm:prSet/>
      <dgm:spPr/>
      <dgm:t>
        <a:bodyPr/>
        <a:lstStyle/>
        <a:p>
          <a:pPr rtl="0"/>
          <a:r>
            <a:rPr lang="es-AR" b="1" dirty="0" smtClean="0"/>
            <a:t>CONCLUSIONES</a:t>
          </a:r>
          <a:endParaRPr lang="es-AR" dirty="0"/>
        </a:p>
      </dgm:t>
    </dgm:pt>
    <dgm:pt modelId="{BE346963-2119-49C7-B6C7-7D7379B70EBA}" type="parTrans" cxnId="{8440A800-CA1D-46C4-8AB4-B8860A51DC0A}">
      <dgm:prSet/>
      <dgm:spPr/>
      <dgm:t>
        <a:bodyPr/>
        <a:lstStyle/>
        <a:p>
          <a:endParaRPr lang="es-AR"/>
        </a:p>
      </dgm:t>
    </dgm:pt>
    <dgm:pt modelId="{529C83AC-A0E8-494D-A406-DF3F8E94D7CE}" type="sibTrans" cxnId="{8440A800-CA1D-46C4-8AB4-B8860A51DC0A}">
      <dgm:prSet/>
      <dgm:spPr/>
      <dgm:t>
        <a:bodyPr/>
        <a:lstStyle/>
        <a:p>
          <a:endParaRPr lang="es-AR"/>
        </a:p>
      </dgm:t>
    </dgm:pt>
    <dgm:pt modelId="{B37DDE35-F4A5-4AB9-B451-B3F43F8EA825}" type="pres">
      <dgm:prSet presAssocID="{901EB204-CE2E-4CC5-A20E-6E400D3F4A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D4031EF1-4F37-418D-B5E4-8E6D19FCEE00}" type="pres">
      <dgm:prSet presAssocID="{E22861B2-11D5-409A-9E72-CD8C7920CEA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BF493C0-243D-4BF2-A384-EAAC1EA165D7}" type="presOf" srcId="{E22861B2-11D5-409A-9E72-CD8C7920CEA3}" destId="{D4031EF1-4F37-418D-B5E4-8E6D19FCEE00}" srcOrd="0" destOrd="0" presId="urn:microsoft.com/office/officeart/2005/8/layout/vList2"/>
    <dgm:cxn modelId="{8440A800-CA1D-46C4-8AB4-B8860A51DC0A}" srcId="{901EB204-CE2E-4CC5-A20E-6E400D3F4A00}" destId="{E22861B2-11D5-409A-9E72-CD8C7920CEA3}" srcOrd="0" destOrd="0" parTransId="{BE346963-2119-49C7-B6C7-7D7379B70EBA}" sibTransId="{529C83AC-A0E8-494D-A406-DF3F8E94D7CE}"/>
    <dgm:cxn modelId="{7870EC25-D329-4C55-AE33-68367BE6C097}" type="presOf" srcId="{901EB204-CE2E-4CC5-A20E-6E400D3F4A00}" destId="{B37DDE35-F4A5-4AB9-B451-B3F43F8EA825}" srcOrd="0" destOrd="0" presId="urn:microsoft.com/office/officeart/2005/8/layout/vList2"/>
    <dgm:cxn modelId="{7F548F17-9FAC-47E4-AC96-EA75AC48F96A}" type="presParOf" srcId="{B37DDE35-F4A5-4AB9-B451-B3F43F8EA825}" destId="{D4031EF1-4F37-418D-B5E4-8E6D19FCEE0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9F0EC92-1B8C-4983-9C50-6C170DB194C8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s-AR"/>
        </a:p>
      </dgm:t>
    </dgm:pt>
    <dgm:pt modelId="{7E36DC3D-2EF1-41B3-B03C-67926E99AB2D}">
      <dgm:prSet/>
      <dgm:spPr/>
      <dgm:t>
        <a:bodyPr/>
        <a:lstStyle/>
        <a:p>
          <a:pPr rtl="0"/>
          <a:r>
            <a:rPr lang="es-ES" b="1" dirty="0" smtClean="0"/>
            <a:t>LEY 2095/06  (</a:t>
          </a:r>
          <a:r>
            <a:rPr lang="es-ES" b="1" dirty="0" err="1" smtClean="0"/>
            <a:t>modif</a:t>
          </a:r>
          <a:r>
            <a:rPr lang="es-ES" b="1" dirty="0" smtClean="0"/>
            <a:t>. ley 4764)</a:t>
          </a:r>
          <a:endParaRPr lang="es-AR" dirty="0"/>
        </a:p>
      </dgm:t>
    </dgm:pt>
    <dgm:pt modelId="{6594FC99-718B-46E9-B007-FDD7E80CE72A}" type="parTrans" cxnId="{8B08EB49-5258-4123-8463-BDACC99C277E}">
      <dgm:prSet/>
      <dgm:spPr/>
      <dgm:t>
        <a:bodyPr/>
        <a:lstStyle/>
        <a:p>
          <a:endParaRPr lang="es-AR"/>
        </a:p>
      </dgm:t>
    </dgm:pt>
    <dgm:pt modelId="{8608DC72-A582-4900-A65B-AFDB7D4B8520}" type="sibTrans" cxnId="{8B08EB49-5258-4123-8463-BDACC99C277E}">
      <dgm:prSet/>
      <dgm:spPr/>
      <dgm:t>
        <a:bodyPr/>
        <a:lstStyle/>
        <a:p>
          <a:endParaRPr lang="es-AR"/>
        </a:p>
      </dgm:t>
    </dgm:pt>
    <dgm:pt modelId="{0106AA50-09D0-49C7-AEEA-FF6477296F87}" type="pres">
      <dgm:prSet presAssocID="{89F0EC92-1B8C-4983-9C50-6C170DB194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94A2053-4084-4F6F-9D0D-9C0925B435DA}" type="pres">
      <dgm:prSet presAssocID="{7E36DC3D-2EF1-41B3-B03C-67926E99AB2D}" presName="parentText" presStyleLbl="node1" presStyleIdx="0" presStyleCnt="1" custScaleY="118921" custLinFactNeighborX="-1100" custLinFactNeighborY="-6965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5AF9E33-9156-4176-AAFB-B358C8A69C9B}" type="presOf" srcId="{89F0EC92-1B8C-4983-9C50-6C170DB194C8}" destId="{0106AA50-09D0-49C7-AEEA-FF6477296F87}" srcOrd="0" destOrd="0" presId="urn:microsoft.com/office/officeart/2005/8/layout/vList2"/>
    <dgm:cxn modelId="{55F9DB2A-D0E5-4D93-826D-33E7D6680DD1}" type="presOf" srcId="{7E36DC3D-2EF1-41B3-B03C-67926E99AB2D}" destId="{094A2053-4084-4F6F-9D0D-9C0925B435DA}" srcOrd="0" destOrd="0" presId="urn:microsoft.com/office/officeart/2005/8/layout/vList2"/>
    <dgm:cxn modelId="{8B08EB49-5258-4123-8463-BDACC99C277E}" srcId="{89F0EC92-1B8C-4983-9C50-6C170DB194C8}" destId="{7E36DC3D-2EF1-41B3-B03C-67926E99AB2D}" srcOrd="0" destOrd="0" parTransId="{6594FC99-718B-46E9-B007-FDD7E80CE72A}" sibTransId="{8608DC72-A582-4900-A65B-AFDB7D4B8520}"/>
    <dgm:cxn modelId="{AAA722D9-B243-4007-A55B-CBDEE5F2A084}" type="presParOf" srcId="{0106AA50-09D0-49C7-AEEA-FF6477296F87}" destId="{094A2053-4084-4F6F-9D0D-9C0925B435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BF0F4B-BE7B-4866-8AAC-777D484A958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480C7D8-7184-40CA-8FAB-3E97F9D3872B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S" sz="3800" b="1" dirty="0" smtClean="0">
              <a:solidFill>
                <a:schemeClr val="tx1"/>
              </a:solidFill>
            </a:rPr>
            <a:t>Requisitos para un sistema eficiente de contratación pública</a:t>
          </a:r>
          <a:endParaRPr lang="es-ES" sz="3800" b="1" dirty="0">
            <a:solidFill>
              <a:schemeClr val="tx1"/>
            </a:solidFill>
          </a:endParaRPr>
        </a:p>
      </dgm:t>
    </dgm:pt>
    <dgm:pt modelId="{E7091FB0-FDA1-462B-BE40-111D06CF79EA}" type="parTrans" cxnId="{150EDD09-D5A9-4D3B-90DB-A34CEE07FEBB}">
      <dgm:prSet/>
      <dgm:spPr/>
      <dgm:t>
        <a:bodyPr/>
        <a:lstStyle/>
        <a:p>
          <a:endParaRPr lang="es-ES"/>
        </a:p>
      </dgm:t>
    </dgm:pt>
    <dgm:pt modelId="{26621F3D-0383-49E9-8137-0BB4BB8BC475}" type="sibTrans" cxnId="{150EDD09-D5A9-4D3B-90DB-A34CEE07FEBB}">
      <dgm:prSet/>
      <dgm:spPr/>
      <dgm:t>
        <a:bodyPr/>
        <a:lstStyle/>
        <a:p>
          <a:endParaRPr lang="es-ES"/>
        </a:p>
      </dgm:t>
    </dgm:pt>
    <dgm:pt modelId="{66B145BA-DAC7-4C9A-B8EB-28D1AD005BB9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S" sz="3800" b="1" dirty="0" smtClean="0">
              <a:solidFill>
                <a:schemeClr val="bg1"/>
              </a:solidFill>
            </a:rPr>
            <a:t>Calidad-precio </a:t>
          </a:r>
          <a:endParaRPr lang="es-ES" sz="3800" b="1" dirty="0">
            <a:solidFill>
              <a:schemeClr val="bg1"/>
            </a:solidFill>
          </a:endParaRPr>
        </a:p>
      </dgm:t>
    </dgm:pt>
    <dgm:pt modelId="{887113A4-C846-4068-8600-68CA1C6184A0}" type="parTrans" cxnId="{B451766A-3310-48A2-9389-7D3878431942}">
      <dgm:prSet/>
      <dgm:spPr/>
      <dgm:t>
        <a:bodyPr/>
        <a:lstStyle/>
        <a:p>
          <a:endParaRPr lang="es-ES"/>
        </a:p>
      </dgm:t>
    </dgm:pt>
    <dgm:pt modelId="{6E0FA161-64F8-463B-A357-F5DFF270C032}" type="sibTrans" cxnId="{B451766A-3310-48A2-9389-7D3878431942}">
      <dgm:prSet/>
      <dgm:spPr/>
      <dgm:t>
        <a:bodyPr/>
        <a:lstStyle/>
        <a:p>
          <a:endParaRPr lang="es-ES"/>
        </a:p>
      </dgm:t>
    </dgm:pt>
    <dgm:pt modelId="{7D532CE7-27CF-4F57-A029-558026655BF5}">
      <dgm:prSet phldrT="[Texto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es-ES" sz="3800" b="1" dirty="0" smtClean="0">
              <a:solidFill>
                <a:schemeClr val="bg1"/>
              </a:solidFill>
            </a:rPr>
            <a:t>Acceso público a la información</a:t>
          </a:r>
          <a:endParaRPr lang="es-ES" sz="3800" b="1" dirty="0">
            <a:solidFill>
              <a:schemeClr val="bg1"/>
            </a:solidFill>
          </a:endParaRPr>
        </a:p>
      </dgm:t>
    </dgm:pt>
    <dgm:pt modelId="{0D50225E-9FE7-4BBD-856C-BC015CBB7F1B}" type="parTrans" cxnId="{1CC5E0C2-D45E-4F92-A0A2-1169D4F60619}">
      <dgm:prSet/>
      <dgm:spPr/>
      <dgm:t>
        <a:bodyPr/>
        <a:lstStyle/>
        <a:p>
          <a:endParaRPr lang="es-ES"/>
        </a:p>
      </dgm:t>
    </dgm:pt>
    <dgm:pt modelId="{1103B59A-C103-4428-A2C4-0CC674828B7A}" type="sibTrans" cxnId="{1CC5E0C2-D45E-4F92-A0A2-1169D4F60619}">
      <dgm:prSet/>
      <dgm:spPr/>
      <dgm:t>
        <a:bodyPr/>
        <a:lstStyle/>
        <a:p>
          <a:endParaRPr lang="es-ES"/>
        </a:p>
      </dgm:t>
    </dgm:pt>
    <dgm:pt modelId="{26FCB650-AE41-4747-99DE-64B25FE85E9A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s-ES" sz="3800" b="1" dirty="0" smtClean="0">
              <a:solidFill>
                <a:schemeClr val="bg1"/>
              </a:solidFill>
            </a:rPr>
            <a:t>Oportunidades equitativas para los proveedores</a:t>
          </a:r>
          <a:endParaRPr lang="es-ES" sz="3800" b="1" dirty="0">
            <a:solidFill>
              <a:schemeClr val="bg1"/>
            </a:solidFill>
          </a:endParaRPr>
        </a:p>
      </dgm:t>
    </dgm:pt>
    <dgm:pt modelId="{E47408F4-E263-4CE9-92A4-EB8BC425A650}" type="parTrans" cxnId="{0A40078E-C78E-460D-9968-B1A7CF780710}">
      <dgm:prSet/>
      <dgm:spPr>
        <a:solidFill>
          <a:srgbClr val="FF4024"/>
        </a:solidFill>
      </dgm:spPr>
      <dgm:t>
        <a:bodyPr/>
        <a:lstStyle/>
        <a:p>
          <a:endParaRPr lang="es-ES"/>
        </a:p>
      </dgm:t>
    </dgm:pt>
    <dgm:pt modelId="{1876CA7A-0C17-4BB1-9263-3EED2EAA22A6}" type="sibTrans" cxnId="{0A40078E-C78E-460D-9968-B1A7CF780710}">
      <dgm:prSet/>
      <dgm:spPr/>
      <dgm:t>
        <a:bodyPr/>
        <a:lstStyle/>
        <a:p>
          <a:endParaRPr lang="es-ES"/>
        </a:p>
      </dgm:t>
    </dgm:pt>
    <dgm:pt modelId="{36B7CC10-0F76-4EBB-BC29-CF62BBD8442F}" type="pres">
      <dgm:prSet presAssocID="{56BF0F4B-BE7B-4866-8AAC-777D484A95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9540A2F-F3AB-40D2-AB19-011B3A3CC13D}" type="pres">
      <dgm:prSet presAssocID="{6480C7D8-7184-40CA-8FAB-3E97F9D3872B}" presName="root1" presStyleCnt="0"/>
      <dgm:spPr/>
    </dgm:pt>
    <dgm:pt modelId="{6B2A6EC2-8428-4E2D-A9B2-EB7154E08317}" type="pres">
      <dgm:prSet presAssocID="{6480C7D8-7184-40CA-8FAB-3E97F9D3872B}" presName="LevelOneTextNode" presStyleLbl="node0" presStyleIdx="0" presStyleCnt="1" custScaleX="146150" custScaleY="83881" custLinFactNeighborX="472" custLinFactNeighborY="-10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D55D89-537C-4D3A-8D23-A88D282801C6}" type="pres">
      <dgm:prSet presAssocID="{6480C7D8-7184-40CA-8FAB-3E97F9D3872B}" presName="level2hierChild" presStyleCnt="0"/>
      <dgm:spPr/>
    </dgm:pt>
    <dgm:pt modelId="{CC2C4A0F-D6BC-4FE9-9C68-9EFB9DF2627D}" type="pres">
      <dgm:prSet presAssocID="{887113A4-C846-4068-8600-68CA1C6184A0}" presName="conn2-1" presStyleLbl="parChTrans1D2" presStyleIdx="0" presStyleCnt="3"/>
      <dgm:spPr/>
      <dgm:t>
        <a:bodyPr/>
        <a:lstStyle/>
        <a:p>
          <a:endParaRPr lang="es-AR"/>
        </a:p>
      </dgm:t>
    </dgm:pt>
    <dgm:pt modelId="{CED3113E-5835-48C1-BDD1-828B41B375C9}" type="pres">
      <dgm:prSet presAssocID="{887113A4-C846-4068-8600-68CA1C6184A0}" presName="connTx" presStyleLbl="parChTrans1D2" presStyleIdx="0" presStyleCnt="3"/>
      <dgm:spPr/>
      <dgm:t>
        <a:bodyPr/>
        <a:lstStyle/>
        <a:p>
          <a:endParaRPr lang="es-AR"/>
        </a:p>
      </dgm:t>
    </dgm:pt>
    <dgm:pt modelId="{EB744A68-4BC5-4BBE-ABB4-033D760E112A}" type="pres">
      <dgm:prSet presAssocID="{66B145BA-DAC7-4C9A-B8EB-28D1AD005BB9}" presName="root2" presStyleCnt="0"/>
      <dgm:spPr/>
    </dgm:pt>
    <dgm:pt modelId="{A321C811-3088-4665-AAF4-94F3057348BC}" type="pres">
      <dgm:prSet presAssocID="{66B145BA-DAC7-4C9A-B8EB-28D1AD005BB9}" presName="LevelTwoTextNode" presStyleLbl="node2" presStyleIdx="0" presStyleCnt="3" custScaleX="130004" custLinFactNeighborX="257" custLinFactNeighborY="-405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F0EE3-FBA9-47AD-B9E6-E5595B88543E}" type="pres">
      <dgm:prSet presAssocID="{66B145BA-DAC7-4C9A-B8EB-28D1AD005BB9}" presName="level3hierChild" presStyleCnt="0"/>
      <dgm:spPr/>
    </dgm:pt>
    <dgm:pt modelId="{AE86375E-1DE7-4137-A001-F9BB22F1526E}" type="pres">
      <dgm:prSet presAssocID="{0D50225E-9FE7-4BBD-856C-BC015CBB7F1B}" presName="conn2-1" presStyleLbl="parChTrans1D2" presStyleIdx="1" presStyleCnt="3"/>
      <dgm:spPr/>
      <dgm:t>
        <a:bodyPr/>
        <a:lstStyle/>
        <a:p>
          <a:endParaRPr lang="es-AR"/>
        </a:p>
      </dgm:t>
    </dgm:pt>
    <dgm:pt modelId="{59D4E32D-C6C0-46B9-8A60-5E442DE93FEB}" type="pres">
      <dgm:prSet presAssocID="{0D50225E-9FE7-4BBD-856C-BC015CBB7F1B}" presName="connTx" presStyleLbl="parChTrans1D2" presStyleIdx="1" presStyleCnt="3"/>
      <dgm:spPr/>
      <dgm:t>
        <a:bodyPr/>
        <a:lstStyle/>
        <a:p>
          <a:endParaRPr lang="es-AR"/>
        </a:p>
      </dgm:t>
    </dgm:pt>
    <dgm:pt modelId="{46768622-B63F-43E0-B1AB-22A55B87B9EC}" type="pres">
      <dgm:prSet presAssocID="{7D532CE7-27CF-4F57-A029-558026655BF5}" presName="root2" presStyleCnt="0"/>
      <dgm:spPr/>
    </dgm:pt>
    <dgm:pt modelId="{829DB98A-0E1D-4981-A04D-A72622A1DB92}" type="pres">
      <dgm:prSet presAssocID="{7D532CE7-27CF-4F57-A029-558026655BF5}" presName="LevelTwoTextNode" presStyleLbl="node2" presStyleIdx="1" presStyleCnt="3" custScaleX="133359" custLinFactNeighborX="257" custLinFactNeighborY="55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A6EFF3-E666-493D-8D16-0C8153934901}" type="pres">
      <dgm:prSet presAssocID="{7D532CE7-27CF-4F57-A029-558026655BF5}" presName="level3hierChild" presStyleCnt="0"/>
      <dgm:spPr/>
    </dgm:pt>
    <dgm:pt modelId="{D9D422CE-2762-4765-9EF6-6818D61F5F83}" type="pres">
      <dgm:prSet presAssocID="{E47408F4-E263-4CE9-92A4-EB8BC425A650}" presName="conn2-1" presStyleLbl="parChTrans1D2" presStyleIdx="2" presStyleCnt="3"/>
      <dgm:spPr/>
      <dgm:t>
        <a:bodyPr/>
        <a:lstStyle/>
        <a:p>
          <a:endParaRPr lang="es-AR"/>
        </a:p>
      </dgm:t>
    </dgm:pt>
    <dgm:pt modelId="{0B674293-3CC3-401C-8232-A2E02E1A8C71}" type="pres">
      <dgm:prSet presAssocID="{E47408F4-E263-4CE9-92A4-EB8BC425A650}" presName="connTx" presStyleLbl="parChTrans1D2" presStyleIdx="2" presStyleCnt="3"/>
      <dgm:spPr/>
      <dgm:t>
        <a:bodyPr/>
        <a:lstStyle/>
        <a:p>
          <a:endParaRPr lang="es-AR"/>
        </a:p>
      </dgm:t>
    </dgm:pt>
    <dgm:pt modelId="{21944D45-DDA9-4752-A2E3-F6B7D53A928B}" type="pres">
      <dgm:prSet presAssocID="{26FCB650-AE41-4747-99DE-64B25FE85E9A}" presName="root2" presStyleCnt="0"/>
      <dgm:spPr/>
    </dgm:pt>
    <dgm:pt modelId="{C1DF32A6-0AF9-4845-B74D-915B9F0CF4CE}" type="pres">
      <dgm:prSet presAssocID="{26FCB650-AE41-4747-99DE-64B25FE85E9A}" presName="LevelTwoTextNode" presStyleLbl="node2" presStyleIdx="2" presStyleCnt="3" custScaleX="128915" custScaleY="119557" custLinFactNeighborX="1155" custLinFactNeighborY="55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31A41C-6753-4F24-845D-9247FC200A96}" type="pres">
      <dgm:prSet presAssocID="{26FCB650-AE41-4747-99DE-64B25FE85E9A}" presName="level3hierChild" presStyleCnt="0"/>
      <dgm:spPr/>
    </dgm:pt>
  </dgm:ptLst>
  <dgm:cxnLst>
    <dgm:cxn modelId="{40466077-28B0-4E88-8055-D02CF67DFBE2}" type="presOf" srcId="{66B145BA-DAC7-4C9A-B8EB-28D1AD005BB9}" destId="{A321C811-3088-4665-AAF4-94F3057348BC}" srcOrd="0" destOrd="0" presId="urn:microsoft.com/office/officeart/2008/layout/HorizontalMultiLevelHierarchy"/>
    <dgm:cxn modelId="{0A40078E-C78E-460D-9968-B1A7CF780710}" srcId="{6480C7D8-7184-40CA-8FAB-3E97F9D3872B}" destId="{26FCB650-AE41-4747-99DE-64B25FE85E9A}" srcOrd="2" destOrd="0" parTransId="{E47408F4-E263-4CE9-92A4-EB8BC425A650}" sibTransId="{1876CA7A-0C17-4BB1-9263-3EED2EAA22A6}"/>
    <dgm:cxn modelId="{951FD678-EB3B-4E72-9188-BA1D305FA6F8}" type="presOf" srcId="{887113A4-C846-4068-8600-68CA1C6184A0}" destId="{CED3113E-5835-48C1-BDD1-828B41B375C9}" srcOrd="1" destOrd="0" presId="urn:microsoft.com/office/officeart/2008/layout/HorizontalMultiLevelHierarchy"/>
    <dgm:cxn modelId="{1AEE7B91-5CBB-4771-91F6-32949E0563AF}" type="presOf" srcId="{26FCB650-AE41-4747-99DE-64B25FE85E9A}" destId="{C1DF32A6-0AF9-4845-B74D-915B9F0CF4CE}" srcOrd="0" destOrd="0" presId="urn:microsoft.com/office/officeart/2008/layout/HorizontalMultiLevelHierarchy"/>
    <dgm:cxn modelId="{35036F72-ECBD-40FC-BE30-BF2F8AA0C1A8}" type="presOf" srcId="{0D50225E-9FE7-4BBD-856C-BC015CBB7F1B}" destId="{AE86375E-1DE7-4137-A001-F9BB22F1526E}" srcOrd="0" destOrd="0" presId="urn:microsoft.com/office/officeart/2008/layout/HorizontalMultiLevelHierarchy"/>
    <dgm:cxn modelId="{150EDD09-D5A9-4D3B-90DB-A34CEE07FEBB}" srcId="{56BF0F4B-BE7B-4866-8AAC-777D484A9585}" destId="{6480C7D8-7184-40CA-8FAB-3E97F9D3872B}" srcOrd="0" destOrd="0" parTransId="{E7091FB0-FDA1-462B-BE40-111D06CF79EA}" sibTransId="{26621F3D-0383-49E9-8137-0BB4BB8BC475}"/>
    <dgm:cxn modelId="{1CC5E0C2-D45E-4F92-A0A2-1169D4F60619}" srcId="{6480C7D8-7184-40CA-8FAB-3E97F9D3872B}" destId="{7D532CE7-27CF-4F57-A029-558026655BF5}" srcOrd="1" destOrd="0" parTransId="{0D50225E-9FE7-4BBD-856C-BC015CBB7F1B}" sibTransId="{1103B59A-C103-4428-A2C4-0CC674828B7A}"/>
    <dgm:cxn modelId="{B5B7427B-A027-4A49-BCFB-814AF973184C}" type="presOf" srcId="{0D50225E-9FE7-4BBD-856C-BC015CBB7F1B}" destId="{59D4E32D-C6C0-46B9-8A60-5E442DE93FEB}" srcOrd="1" destOrd="0" presId="urn:microsoft.com/office/officeart/2008/layout/HorizontalMultiLevelHierarchy"/>
    <dgm:cxn modelId="{265B54BE-F7E1-46F2-8A6D-C2DFFE942043}" type="presOf" srcId="{6480C7D8-7184-40CA-8FAB-3E97F9D3872B}" destId="{6B2A6EC2-8428-4E2D-A9B2-EB7154E08317}" srcOrd="0" destOrd="0" presId="urn:microsoft.com/office/officeart/2008/layout/HorizontalMultiLevelHierarchy"/>
    <dgm:cxn modelId="{B875DC8C-6C62-49C9-9C16-C1337B18A732}" type="presOf" srcId="{7D532CE7-27CF-4F57-A029-558026655BF5}" destId="{829DB98A-0E1D-4981-A04D-A72622A1DB92}" srcOrd="0" destOrd="0" presId="urn:microsoft.com/office/officeart/2008/layout/HorizontalMultiLevelHierarchy"/>
    <dgm:cxn modelId="{B4D56E42-3E4F-4D1B-80DA-86EAB606A358}" type="presOf" srcId="{56BF0F4B-BE7B-4866-8AAC-777D484A9585}" destId="{36B7CC10-0F76-4EBB-BC29-CF62BBD8442F}" srcOrd="0" destOrd="0" presId="urn:microsoft.com/office/officeart/2008/layout/HorizontalMultiLevelHierarchy"/>
    <dgm:cxn modelId="{4306028A-16AC-4FF3-B39B-C5BC652D4F7D}" type="presOf" srcId="{E47408F4-E263-4CE9-92A4-EB8BC425A650}" destId="{0B674293-3CC3-401C-8232-A2E02E1A8C71}" srcOrd="1" destOrd="0" presId="urn:microsoft.com/office/officeart/2008/layout/HorizontalMultiLevelHierarchy"/>
    <dgm:cxn modelId="{E03E2565-97C9-4ADC-9A61-58F26C944AC7}" type="presOf" srcId="{E47408F4-E263-4CE9-92A4-EB8BC425A650}" destId="{D9D422CE-2762-4765-9EF6-6818D61F5F83}" srcOrd="0" destOrd="0" presId="urn:microsoft.com/office/officeart/2008/layout/HorizontalMultiLevelHierarchy"/>
    <dgm:cxn modelId="{A40D5AE4-19A9-4A47-9223-18DCB989197D}" type="presOf" srcId="{887113A4-C846-4068-8600-68CA1C6184A0}" destId="{CC2C4A0F-D6BC-4FE9-9C68-9EFB9DF2627D}" srcOrd="0" destOrd="0" presId="urn:microsoft.com/office/officeart/2008/layout/HorizontalMultiLevelHierarchy"/>
    <dgm:cxn modelId="{B451766A-3310-48A2-9389-7D3878431942}" srcId="{6480C7D8-7184-40CA-8FAB-3E97F9D3872B}" destId="{66B145BA-DAC7-4C9A-B8EB-28D1AD005BB9}" srcOrd="0" destOrd="0" parTransId="{887113A4-C846-4068-8600-68CA1C6184A0}" sibTransId="{6E0FA161-64F8-463B-A357-F5DFF270C032}"/>
    <dgm:cxn modelId="{EF9A8387-8C18-49A8-9D14-C5A1DCE13212}" type="presParOf" srcId="{36B7CC10-0F76-4EBB-BC29-CF62BBD8442F}" destId="{09540A2F-F3AB-40D2-AB19-011B3A3CC13D}" srcOrd="0" destOrd="0" presId="urn:microsoft.com/office/officeart/2008/layout/HorizontalMultiLevelHierarchy"/>
    <dgm:cxn modelId="{FE1DA62B-C191-4628-8702-2719398BE23F}" type="presParOf" srcId="{09540A2F-F3AB-40D2-AB19-011B3A3CC13D}" destId="{6B2A6EC2-8428-4E2D-A9B2-EB7154E08317}" srcOrd="0" destOrd="0" presId="urn:microsoft.com/office/officeart/2008/layout/HorizontalMultiLevelHierarchy"/>
    <dgm:cxn modelId="{30A1CA90-954B-4417-A837-0F410FB77162}" type="presParOf" srcId="{09540A2F-F3AB-40D2-AB19-011B3A3CC13D}" destId="{7AD55D89-537C-4D3A-8D23-A88D282801C6}" srcOrd="1" destOrd="0" presId="urn:microsoft.com/office/officeart/2008/layout/HorizontalMultiLevelHierarchy"/>
    <dgm:cxn modelId="{3EA1ED06-F86A-48AC-A73F-160E6AECB03D}" type="presParOf" srcId="{7AD55D89-537C-4D3A-8D23-A88D282801C6}" destId="{CC2C4A0F-D6BC-4FE9-9C68-9EFB9DF2627D}" srcOrd="0" destOrd="0" presId="urn:microsoft.com/office/officeart/2008/layout/HorizontalMultiLevelHierarchy"/>
    <dgm:cxn modelId="{EF1CF309-EC23-45B0-9183-A1BB25E31568}" type="presParOf" srcId="{CC2C4A0F-D6BC-4FE9-9C68-9EFB9DF2627D}" destId="{CED3113E-5835-48C1-BDD1-828B41B375C9}" srcOrd="0" destOrd="0" presId="urn:microsoft.com/office/officeart/2008/layout/HorizontalMultiLevelHierarchy"/>
    <dgm:cxn modelId="{4F06C7EB-56B5-419A-BD3C-628EF189C1A5}" type="presParOf" srcId="{7AD55D89-537C-4D3A-8D23-A88D282801C6}" destId="{EB744A68-4BC5-4BBE-ABB4-033D760E112A}" srcOrd="1" destOrd="0" presId="urn:microsoft.com/office/officeart/2008/layout/HorizontalMultiLevelHierarchy"/>
    <dgm:cxn modelId="{1DC1A045-73CD-4A65-BC7D-72E56348F4ED}" type="presParOf" srcId="{EB744A68-4BC5-4BBE-ABB4-033D760E112A}" destId="{A321C811-3088-4665-AAF4-94F3057348BC}" srcOrd="0" destOrd="0" presId="urn:microsoft.com/office/officeart/2008/layout/HorizontalMultiLevelHierarchy"/>
    <dgm:cxn modelId="{338C08FE-BD17-4C13-8613-7FE99E937610}" type="presParOf" srcId="{EB744A68-4BC5-4BBE-ABB4-033D760E112A}" destId="{DFDF0EE3-FBA9-47AD-B9E6-E5595B88543E}" srcOrd="1" destOrd="0" presId="urn:microsoft.com/office/officeart/2008/layout/HorizontalMultiLevelHierarchy"/>
    <dgm:cxn modelId="{F2FECE8B-2E6D-4B98-A4C1-89576B15CCD9}" type="presParOf" srcId="{7AD55D89-537C-4D3A-8D23-A88D282801C6}" destId="{AE86375E-1DE7-4137-A001-F9BB22F1526E}" srcOrd="2" destOrd="0" presId="urn:microsoft.com/office/officeart/2008/layout/HorizontalMultiLevelHierarchy"/>
    <dgm:cxn modelId="{AECF2026-B5B1-4E43-AB5D-452FA7976E5A}" type="presParOf" srcId="{AE86375E-1DE7-4137-A001-F9BB22F1526E}" destId="{59D4E32D-C6C0-46B9-8A60-5E442DE93FEB}" srcOrd="0" destOrd="0" presId="urn:microsoft.com/office/officeart/2008/layout/HorizontalMultiLevelHierarchy"/>
    <dgm:cxn modelId="{3B3F0732-1AAA-485B-91F4-E07970F967A0}" type="presParOf" srcId="{7AD55D89-537C-4D3A-8D23-A88D282801C6}" destId="{46768622-B63F-43E0-B1AB-22A55B87B9EC}" srcOrd="3" destOrd="0" presId="urn:microsoft.com/office/officeart/2008/layout/HorizontalMultiLevelHierarchy"/>
    <dgm:cxn modelId="{94E7B5CA-5DBB-4F69-BBE6-B80B379F4811}" type="presParOf" srcId="{46768622-B63F-43E0-B1AB-22A55B87B9EC}" destId="{829DB98A-0E1D-4981-A04D-A72622A1DB92}" srcOrd="0" destOrd="0" presId="urn:microsoft.com/office/officeart/2008/layout/HorizontalMultiLevelHierarchy"/>
    <dgm:cxn modelId="{D9C68112-84EB-4700-BE63-3DC014EFBD70}" type="presParOf" srcId="{46768622-B63F-43E0-B1AB-22A55B87B9EC}" destId="{20A6EFF3-E666-493D-8D16-0C8153934901}" srcOrd="1" destOrd="0" presId="urn:microsoft.com/office/officeart/2008/layout/HorizontalMultiLevelHierarchy"/>
    <dgm:cxn modelId="{CA817C1E-459A-4EC9-8806-8904F26DA501}" type="presParOf" srcId="{7AD55D89-537C-4D3A-8D23-A88D282801C6}" destId="{D9D422CE-2762-4765-9EF6-6818D61F5F83}" srcOrd="4" destOrd="0" presId="urn:microsoft.com/office/officeart/2008/layout/HorizontalMultiLevelHierarchy"/>
    <dgm:cxn modelId="{922874ED-41CB-453D-950B-00E0220A6DAC}" type="presParOf" srcId="{D9D422CE-2762-4765-9EF6-6818D61F5F83}" destId="{0B674293-3CC3-401C-8232-A2E02E1A8C71}" srcOrd="0" destOrd="0" presId="urn:microsoft.com/office/officeart/2008/layout/HorizontalMultiLevelHierarchy"/>
    <dgm:cxn modelId="{51B9DF49-C171-4A1B-91C7-68E4B97C5BDC}" type="presParOf" srcId="{7AD55D89-537C-4D3A-8D23-A88D282801C6}" destId="{21944D45-DDA9-4752-A2E3-F6B7D53A928B}" srcOrd="5" destOrd="0" presId="urn:microsoft.com/office/officeart/2008/layout/HorizontalMultiLevelHierarchy"/>
    <dgm:cxn modelId="{5EC13DED-B780-4E5B-A630-A772A11D3EA9}" type="presParOf" srcId="{21944D45-DDA9-4752-A2E3-F6B7D53A928B}" destId="{C1DF32A6-0AF9-4845-B74D-915B9F0CF4CE}" srcOrd="0" destOrd="0" presId="urn:microsoft.com/office/officeart/2008/layout/HorizontalMultiLevelHierarchy"/>
    <dgm:cxn modelId="{4C1DE45D-A17B-4AEA-BBB9-634EDFAD1C75}" type="presParOf" srcId="{21944D45-DDA9-4752-A2E3-F6B7D53A928B}" destId="{5E31A41C-6753-4F24-845D-9247FC200A9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292EFA2-A957-4922-8DB5-77855073DBE8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/>
      <dgm:spPr/>
      <dgm:t>
        <a:bodyPr/>
        <a:lstStyle/>
        <a:p>
          <a:endParaRPr lang="es-AR"/>
        </a:p>
      </dgm:t>
    </dgm:pt>
    <dgm:pt modelId="{8CF4F3D1-6CF3-4EE8-A012-B46EF2AD7A2D}">
      <dgm:prSet/>
      <dgm:spPr/>
      <dgm:t>
        <a:bodyPr/>
        <a:lstStyle/>
        <a:p>
          <a:pPr rtl="0"/>
          <a:r>
            <a:rPr lang="es-ES" b="1" dirty="0" smtClean="0"/>
            <a:t>Dirección General de Compras y Contrataciones</a:t>
          </a:r>
          <a:endParaRPr lang="es-AR" dirty="0"/>
        </a:p>
      </dgm:t>
    </dgm:pt>
    <dgm:pt modelId="{81C571F0-8065-4D84-BEBD-3BFE375E978F}" type="parTrans" cxnId="{3B65473B-FD6A-46FD-8DA0-2AFE8E0C5398}">
      <dgm:prSet/>
      <dgm:spPr/>
      <dgm:t>
        <a:bodyPr/>
        <a:lstStyle/>
        <a:p>
          <a:endParaRPr lang="es-AR"/>
        </a:p>
      </dgm:t>
    </dgm:pt>
    <dgm:pt modelId="{5B0B40E9-EAF8-4A7D-88B3-E0ACB2FD6C7B}" type="sibTrans" cxnId="{3B65473B-FD6A-46FD-8DA0-2AFE8E0C5398}">
      <dgm:prSet/>
      <dgm:spPr/>
      <dgm:t>
        <a:bodyPr/>
        <a:lstStyle/>
        <a:p>
          <a:endParaRPr lang="es-AR"/>
        </a:p>
      </dgm:t>
    </dgm:pt>
    <dgm:pt modelId="{CD2CE04F-5F0C-4212-AD3E-6E8E2DA3A7B7}" type="pres">
      <dgm:prSet presAssocID="{7292EFA2-A957-4922-8DB5-77855073DBE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1BE57A6-E5DD-4029-95CE-7FA9AF3AC50D}" type="pres">
      <dgm:prSet presAssocID="{8CF4F3D1-6CF3-4EE8-A012-B46EF2AD7A2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644EBCD-D049-4F2C-991A-D753EED4955F}" type="presOf" srcId="{7292EFA2-A957-4922-8DB5-77855073DBE8}" destId="{CD2CE04F-5F0C-4212-AD3E-6E8E2DA3A7B7}" srcOrd="0" destOrd="0" presId="urn:microsoft.com/office/officeart/2005/8/layout/vList2"/>
    <dgm:cxn modelId="{3B65473B-FD6A-46FD-8DA0-2AFE8E0C5398}" srcId="{7292EFA2-A957-4922-8DB5-77855073DBE8}" destId="{8CF4F3D1-6CF3-4EE8-A012-B46EF2AD7A2D}" srcOrd="0" destOrd="0" parTransId="{81C571F0-8065-4D84-BEBD-3BFE375E978F}" sibTransId="{5B0B40E9-EAF8-4A7D-88B3-E0ACB2FD6C7B}"/>
    <dgm:cxn modelId="{6D091348-4511-4823-9D58-37F7E0FEDCE6}" type="presOf" srcId="{8CF4F3D1-6CF3-4EE8-A012-B46EF2AD7A2D}" destId="{B1BE57A6-E5DD-4029-95CE-7FA9AF3AC50D}" srcOrd="0" destOrd="0" presId="urn:microsoft.com/office/officeart/2005/8/layout/vList2"/>
    <dgm:cxn modelId="{5FA8CCEE-558D-472F-A83D-B63881A39D10}" type="presParOf" srcId="{CD2CE04F-5F0C-4212-AD3E-6E8E2DA3A7B7}" destId="{B1BE57A6-E5DD-4029-95CE-7FA9AF3AC5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51F0854-3DE0-41D5-B964-DAACC6C1738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2C0EE43-8160-41E0-98C5-C1F4E4AE8553}">
      <dgm:prSet/>
      <dgm:spPr/>
      <dgm:t>
        <a:bodyPr/>
        <a:lstStyle/>
        <a:p>
          <a:pPr rtl="0"/>
          <a:r>
            <a:rPr lang="es-ES" b="1" u="sng" dirty="0" smtClean="0"/>
            <a:t>PROCEDIMIENTOS DE SELECCIÓN</a:t>
          </a:r>
          <a:r>
            <a:rPr lang="es-ES" dirty="0" smtClean="0"/>
            <a:t>:</a:t>
          </a:r>
          <a:endParaRPr lang="es-AR" dirty="0"/>
        </a:p>
      </dgm:t>
    </dgm:pt>
    <dgm:pt modelId="{B8847AB4-76B9-425D-89C7-CFBA1B04AF06}" type="parTrans" cxnId="{DD12E93C-22B0-40EE-B490-2F6D15592ACB}">
      <dgm:prSet/>
      <dgm:spPr/>
      <dgm:t>
        <a:bodyPr/>
        <a:lstStyle/>
        <a:p>
          <a:endParaRPr lang="es-AR"/>
        </a:p>
      </dgm:t>
    </dgm:pt>
    <dgm:pt modelId="{CE39382D-7D23-4A81-BF22-1E6FABF3F932}" type="sibTrans" cxnId="{DD12E93C-22B0-40EE-B490-2F6D15592ACB}">
      <dgm:prSet/>
      <dgm:spPr/>
      <dgm:t>
        <a:bodyPr/>
        <a:lstStyle/>
        <a:p>
          <a:endParaRPr lang="es-AR"/>
        </a:p>
      </dgm:t>
    </dgm:pt>
    <dgm:pt modelId="{AE1E5963-2143-4CFD-B38B-7CAEE9EBB6CA}">
      <dgm:prSet/>
      <dgm:spPr/>
      <dgm:t>
        <a:bodyPr/>
        <a:lstStyle/>
        <a:p>
          <a:pPr rtl="0"/>
          <a:r>
            <a:rPr lang="es-ES" dirty="0" smtClean="0"/>
            <a:t>CONVENIOS MARCOS</a:t>
          </a:r>
          <a:endParaRPr lang="es-AR" dirty="0"/>
        </a:p>
      </dgm:t>
    </dgm:pt>
    <dgm:pt modelId="{67B9C33B-F2B9-4386-BB6D-7404D0D3DFBD}" type="parTrans" cxnId="{9873AC47-7633-4696-BB41-95D00A21817B}">
      <dgm:prSet/>
      <dgm:spPr/>
      <dgm:t>
        <a:bodyPr/>
        <a:lstStyle/>
        <a:p>
          <a:endParaRPr lang="es-AR"/>
        </a:p>
      </dgm:t>
    </dgm:pt>
    <dgm:pt modelId="{2952D452-15E2-416B-8E70-AD075432AE47}" type="sibTrans" cxnId="{9873AC47-7633-4696-BB41-95D00A21817B}">
      <dgm:prSet/>
      <dgm:spPr/>
      <dgm:t>
        <a:bodyPr/>
        <a:lstStyle/>
        <a:p>
          <a:endParaRPr lang="es-AR"/>
        </a:p>
      </dgm:t>
    </dgm:pt>
    <dgm:pt modelId="{70372444-68BB-4014-A79C-84BCAF933C9A}">
      <dgm:prSet/>
      <dgm:spPr/>
      <dgm:t>
        <a:bodyPr/>
        <a:lstStyle/>
        <a:p>
          <a:pPr rtl="0"/>
          <a:r>
            <a:rPr lang="es-ES" dirty="0" smtClean="0"/>
            <a:t>SUBASTA INVERSA</a:t>
          </a:r>
          <a:endParaRPr lang="es-AR" dirty="0"/>
        </a:p>
      </dgm:t>
    </dgm:pt>
    <dgm:pt modelId="{6313D076-D29D-4FBC-B779-C91E510E737C}" type="parTrans" cxnId="{96F0D266-0CA0-49B9-9EF0-31D957C2EE12}">
      <dgm:prSet/>
      <dgm:spPr/>
      <dgm:t>
        <a:bodyPr/>
        <a:lstStyle/>
        <a:p>
          <a:endParaRPr lang="es-AR"/>
        </a:p>
      </dgm:t>
    </dgm:pt>
    <dgm:pt modelId="{562BE392-0A23-48AD-A97F-9410A65798B8}" type="sibTrans" cxnId="{96F0D266-0CA0-49B9-9EF0-31D957C2EE12}">
      <dgm:prSet/>
      <dgm:spPr/>
      <dgm:t>
        <a:bodyPr/>
        <a:lstStyle/>
        <a:p>
          <a:endParaRPr lang="es-AR"/>
        </a:p>
      </dgm:t>
    </dgm:pt>
    <dgm:pt modelId="{45C39C5C-776E-4E12-90A1-5F096240F437}">
      <dgm:prSet/>
      <dgm:spPr/>
      <dgm:t>
        <a:bodyPr/>
        <a:lstStyle/>
        <a:p>
          <a:pPr rtl="0"/>
          <a:r>
            <a:rPr lang="es-ES" dirty="0" smtClean="0"/>
            <a:t>COMPRAS </a:t>
          </a:r>
          <a:r>
            <a:rPr lang="es-ES" smtClean="0"/>
            <a:t>PUBLICAS SUSTENTABLE</a:t>
          </a:r>
          <a:endParaRPr lang="es-AR" dirty="0"/>
        </a:p>
      </dgm:t>
    </dgm:pt>
    <dgm:pt modelId="{7943C914-1D43-455F-B35F-B330AB14170F}" type="parTrans" cxnId="{1B74A1DB-02AC-4705-9E24-BF637FCC9098}">
      <dgm:prSet/>
      <dgm:spPr/>
      <dgm:t>
        <a:bodyPr/>
        <a:lstStyle/>
        <a:p>
          <a:endParaRPr lang="es-AR"/>
        </a:p>
      </dgm:t>
    </dgm:pt>
    <dgm:pt modelId="{68D446E2-9915-4A42-9FAF-72CD5DB9A9C9}" type="sibTrans" cxnId="{1B74A1DB-02AC-4705-9E24-BF637FCC9098}">
      <dgm:prSet/>
      <dgm:spPr/>
      <dgm:t>
        <a:bodyPr/>
        <a:lstStyle/>
        <a:p>
          <a:endParaRPr lang="es-AR"/>
        </a:p>
      </dgm:t>
    </dgm:pt>
    <dgm:pt modelId="{E3E09740-AEBF-462A-8446-3201178FF560}" type="pres">
      <dgm:prSet presAssocID="{151F0854-3DE0-41D5-B964-DAACC6C173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C4DD004-DE2F-488E-8DA3-5AE55734F921}" type="pres">
      <dgm:prSet presAssocID="{52C0EE43-8160-41E0-98C5-C1F4E4AE855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6165DA1-E51D-4AB7-A627-9A6D64D55A17}" type="pres">
      <dgm:prSet presAssocID="{CE39382D-7D23-4A81-BF22-1E6FABF3F932}" presName="spacer" presStyleCnt="0"/>
      <dgm:spPr/>
    </dgm:pt>
    <dgm:pt modelId="{B62CA895-33AC-40E0-9CE3-46A064F67344}" type="pres">
      <dgm:prSet presAssocID="{AE1E5963-2143-4CFD-B38B-7CAEE9EBB6C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564F66E-8995-4058-A5C2-7954763AF97E}" type="pres">
      <dgm:prSet presAssocID="{2952D452-15E2-416B-8E70-AD075432AE47}" presName="spacer" presStyleCnt="0"/>
      <dgm:spPr/>
    </dgm:pt>
    <dgm:pt modelId="{C96EAEC9-2BC6-48DC-8C8A-EE30917AB883}" type="pres">
      <dgm:prSet presAssocID="{70372444-68BB-4014-A79C-84BCAF933C9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C7D4283-0568-47FB-ABB0-A3C85A13E68B}" type="pres">
      <dgm:prSet presAssocID="{562BE392-0A23-48AD-A97F-9410A65798B8}" presName="spacer" presStyleCnt="0"/>
      <dgm:spPr/>
    </dgm:pt>
    <dgm:pt modelId="{E6BD6145-871C-40B5-928A-8AEDAC4DAE27}" type="pres">
      <dgm:prSet presAssocID="{45C39C5C-776E-4E12-90A1-5F096240F43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5D5A755-48BD-49B7-9E7B-AE8E20C4E0A9}" type="presOf" srcId="{AE1E5963-2143-4CFD-B38B-7CAEE9EBB6CA}" destId="{B62CA895-33AC-40E0-9CE3-46A064F67344}" srcOrd="0" destOrd="0" presId="urn:microsoft.com/office/officeart/2005/8/layout/vList2"/>
    <dgm:cxn modelId="{1B74A1DB-02AC-4705-9E24-BF637FCC9098}" srcId="{151F0854-3DE0-41D5-B964-DAACC6C1738D}" destId="{45C39C5C-776E-4E12-90A1-5F096240F437}" srcOrd="3" destOrd="0" parTransId="{7943C914-1D43-455F-B35F-B330AB14170F}" sibTransId="{68D446E2-9915-4A42-9FAF-72CD5DB9A9C9}"/>
    <dgm:cxn modelId="{263B40DA-12E7-43B6-BFEA-FE51D14F6C6D}" type="presOf" srcId="{52C0EE43-8160-41E0-98C5-C1F4E4AE8553}" destId="{5C4DD004-DE2F-488E-8DA3-5AE55734F921}" srcOrd="0" destOrd="0" presId="urn:microsoft.com/office/officeart/2005/8/layout/vList2"/>
    <dgm:cxn modelId="{1291B1FC-6E73-4AAB-A595-19BB9260CB75}" type="presOf" srcId="{151F0854-3DE0-41D5-B964-DAACC6C1738D}" destId="{E3E09740-AEBF-462A-8446-3201178FF560}" srcOrd="0" destOrd="0" presId="urn:microsoft.com/office/officeart/2005/8/layout/vList2"/>
    <dgm:cxn modelId="{96F0D266-0CA0-49B9-9EF0-31D957C2EE12}" srcId="{151F0854-3DE0-41D5-B964-DAACC6C1738D}" destId="{70372444-68BB-4014-A79C-84BCAF933C9A}" srcOrd="2" destOrd="0" parTransId="{6313D076-D29D-4FBC-B779-C91E510E737C}" sibTransId="{562BE392-0A23-48AD-A97F-9410A65798B8}"/>
    <dgm:cxn modelId="{9873AC47-7633-4696-BB41-95D00A21817B}" srcId="{151F0854-3DE0-41D5-B964-DAACC6C1738D}" destId="{AE1E5963-2143-4CFD-B38B-7CAEE9EBB6CA}" srcOrd="1" destOrd="0" parTransId="{67B9C33B-F2B9-4386-BB6D-7404D0D3DFBD}" sibTransId="{2952D452-15E2-416B-8E70-AD075432AE47}"/>
    <dgm:cxn modelId="{29D81385-0DE1-475E-9E96-EAF289A42108}" type="presOf" srcId="{45C39C5C-776E-4E12-90A1-5F096240F437}" destId="{E6BD6145-871C-40B5-928A-8AEDAC4DAE27}" srcOrd="0" destOrd="0" presId="urn:microsoft.com/office/officeart/2005/8/layout/vList2"/>
    <dgm:cxn modelId="{DD12E93C-22B0-40EE-B490-2F6D15592ACB}" srcId="{151F0854-3DE0-41D5-B964-DAACC6C1738D}" destId="{52C0EE43-8160-41E0-98C5-C1F4E4AE8553}" srcOrd="0" destOrd="0" parTransId="{B8847AB4-76B9-425D-89C7-CFBA1B04AF06}" sibTransId="{CE39382D-7D23-4A81-BF22-1E6FABF3F932}"/>
    <dgm:cxn modelId="{40502832-D6E9-464A-8DC1-E133F71FB894}" type="presOf" srcId="{70372444-68BB-4014-A79C-84BCAF933C9A}" destId="{C96EAEC9-2BC6-48DC-8C8A-EE30917AB883}" srcOrd="0" destOrd="0" presId="urn:microsoft.com/office/officeart/2005/8/layout/vList2"/>
    <dgm:cxn modelId="{ABFEC455-1A30-4BAC-B40A-ED3984F7B129}" type="presParOf" srcId="{E3E09740-AEBF-462A-8446-3201178FF560}" destId="{5C4DD004-DE2F-488E-8DA3-5AE55734F921}" srcOrd="0" destOrd="0" presId="urn:microsoft.com/office/officeart/2005/8/layout/vList2"/>
    <dgm:cxn modelId="{D48B36EE-463D-4E4A-AA2A-418537BCFAC8}" type="presParOf" srcId="{E3E09740-AEBF-462A-8446-3201178FF560}" destId="{D6165DA1-E51D-4AB7-A627-9A6D64D55A17}" srcOrd="1" destOrd="0" presId="urn:microsoft.com/office/officeart/2005/8/layout/vList2"/>
    <dgm:cxn modelId="{DEF61C1B-6239-4039-8F6C-3E8824B03F05}" type="presParOf" srcId="{E3E09740-AEBF-462A-8446-3201178FF560}" destId="{B62CA895-33AC-40E0-9CE3-46A064F67344}" srcOrd="2" destOrd="0" presId="urn:microsoft.com/office/officeart/2005/8/layout/vList2"/>
    <dgm:cxn modelId="{6A6D66BD-157C-458B-B0B0-859CB6F23813}" type="presParOf" srcId="{E3E09740-AEBF-462A-8446-3201178FF560}" destId="{0564F66E-8995-4058-A5C2-7954763AF97E}" srcOrd="3" destOrd="0" presId="urn:microsoft.com/office/officeart/2005/8/layout/vList2"/>
    <dgm:cxn modelId="{BD02F490-E7B5-40DA-905C-897FE0A54EA9}" type="presParOf" srcId="{E3E09740-AEBF-462A-8446-3201178FF560}" destId="{C96EAEC9-2BC6-48DC-8C8A-EE30917AB883}" srcOrd="4" destOrd="0" presId="urn:microsoft.com/office/officeart/2005/8/layout/vList2"/>
    <dgm:cxn modelId="{5BDF45EF-52D5-475D-8489-B6055A9E4F55}" type="presParOf" srcId="{E3E09740-AEBF-462A-8446-3201178FF560}" destId="{AC7D4283-0568-47FB-ABB0-A3C85A13E68B}" srcOrd="5" destOrd="0" presId="urn:microsoft.com/office/officeart/2005/8/layout/vList2"/>
    <dgm:cxn modelId="{759162B1-9276-4465-A331-28BB51A2F438}" type="presParOf" srcId="{E3E09740-AEBF-462A-8446-3201178FF560}" destId="{E6BD6145-871C-40B5-928A-8AEDAC4DAE2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5FAE96A-5D48-4975-A12D-5F06424EB469}" type="doc">
      <dgm:prSet loTypeId="urn:microsoft.com/office/officeart/2005/8/layout/vList2" loCatId="list" qsTypeId="urn:microsoft.com/office/officeart/2005/8/quickstyle/3d1" qsCatId="3D" csTypeId="urn:microsoft.com/office/officeart/2005/8/colors/accent3_4" csCatId="accent3"/>
      <dgm:spPr/>
      <dgm:t>
        <a:bodyPr/>
        <a:lstStyle/>
        <a:p>
          <a:endParaRPr lang="es-AR"/>
        </a:p>
      </dgm:t>
    </dgm:pt>
    <dgm:pt modelId="{053C1A7B-3034-427C-9E07-60F695078B64}">
      <dgm:prSet/>
      <dgm:spPr/>
      <dgm:t>
        <a:bodyPr/>
        <a:lstStyle/>
        <a:p>
          <a:pPr rtl="0"/>
          <a:r>
            <a:rPr lang="es-ES" dirty="0" smtClean="0"/>
            <a:t>Ley 9311/2013 “Régimen  General de Contrataciones”</a:t>
          </a:r>
          <a:endParaRPr lang="es-AR" dirty="0"/>
        </a:p>
      </dgm:t>
    </dgm:pt>
    <dgm:pt modelId="{9EA92414-80BD-48FC-BFD3-209106BE73A3}" type="parTrans" cxnId="{F749B1AA-2AEB-47D6-ABCA-78144D223705}">
      <dgm:prSet/>
      <dgm:spPr/>
      <dgm:t>
        <a:bodyPr/>
        <a:lstStyle/>
        <a:p>
          <a:endParaRPr lang="es-AR"/>
        </a:p>
      </dgm:t>
    </dgm:pt>
    <dgm:pt modelId="{12844686-DA1C-424F-BFC7-73082B432B1D}" type="sibTrans" cxnId="{F749B1AA-2AEB-47D6-ABCA-78144D223705}">
      <dgm:prSet/>
      <dgm:spPr/>
      <dgm:t>
        <a:bodyPr/>
        <a:lstStyle/>
        <a:p>
          <a:endParaRPr lang="es-AR"/>
        </a:p>
      </dgm:t>
    </dgm:pt>
    <dgm:pt modelId="{9BB70FCC-FF5D-4961-8FAE-8DAEE2F2DCCC}" type="pres">
      <dgm:prSet presAssocID="{05FAE96A-5D48-4975-A12D-5F06424EB4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E9595E4-8A28-46D3-8B77-5A4286D89ED6}" type="pres">
      <dgm:prSet presAssocID="{053C1A7B-3034-427C-9E07-60F695078B6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D27518C-8529-47B5-810A-44B50BFD1BDB}" type="presOf" srcId="{05FAE96A-5D48-4975-A12D-5F06424EB469}" destId="{9BB70FCC-FF5D-4961-8FAE-8DAEE2F2DCCC}" srcOrd="0" destOrd="0" presId="urn:microsoft.com/office/officeart/2005/8/layout/vList2"/>
    <dgm:cxn modelId="{F749B1AA-2AEB-47D6-ABCA-78144D223705}" srcId="{05FAE96A-5D48-4975-A12D-5F06424EB469}" destId="{053C1A7B-3034-427C-9E07-60F695078B64}" srcOrd="0" destOrd="0" parTransId="{9EA92414-80BD-48FC-BFD3-209106BE73A3}" sibTransId="{12844686-DA1C-424F-BFC7-73082B432B1D}"/>
    <dgm:cxn modelId="{526A5B75-4469-45C6-8045-BBF5E71C268B}" type="presOf" srcId="{053C1A7B-3034-427C-9E07-60F695078B64}" destId="{0E9595E4-8A28-46D3-8B77-5A4286D89ED6}" srcOrd="0" destOrd="0" presId="urn:microsoft.com/office/officeart/2005/8/layout/vList2"/>
    <dgm:cxn modelId="{443E8E7F-C850-4F77-B6C1-3A3E835C31C3}" type="presParOf" srcId="{9BB70FCC-FF5D-4961-8FAE-8DAEE2F2DCCC}" destId="{0E9595E4-8A28-46D3-8B77-5A4286D89E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EBD4989-BA6D-4BAF-AFEA-2114FBE4A7D5}" type="doc">
      <dgm:prSet loTypeId="urn:microsoft.com/office/officeart/2005/8/layout/vList2" loCatId="list" qsTypeId="urn:microsoft.com/office/officeart/2005/8/quickstyle/3d1" qsCatId="3D" csTypeId="urn:microsoft.com/office/officeart/2005/8/colors/accent3_2" csCatId="accent3"/>
      <dgm:spPr/>
      <dgm:t>
        <a:bodyPr/>
        <a:lstStyle/>
        <a:p>
          <a:endParaRPr lang="es-AR"/>
        </a:p>
      </dgm:t>
    </dgm:pt>
    <dgm:pt modelId="{E42BDF5A-5B46-41B5-B4F5-756803D2DAF9}">
      <dgm:prSet/>
      <dgm:spPr/>
      <dgm:t>
        <a:bodyPr/>
        <a:lstStyle/>
        <a:p>
          <a:pPr rtl="0"/>
          <a:r>
            <a:rPr lang="es-ES" dirty="0" smtClean="0"/>
            <a:t>Mejor tecnología</a:t>
          </a:r>
          <a:endParaRPr lang="es-AR" dirty="0"/>
        </a:p>
      </dgm:t>
    </dgm:pt>
    <dgm:pt modelId="{05D8AE37-5C32-4876-ADA2-A54726924771}" type="parTrans" cxnId="{DDB396E4-5920-465B-B1A4-7B771A55A767}">
      <dgm:prSet/>
      <dgm:spPr/>
      <dgm:t>
        <a:bodyPr/>
        <a:lstStyle/>
        <a:p>
          <a:endParaRPr lang="es-AR"/>
        </a:p>
      </dgm:t>
    </dgm:pt>
    <dgm:pt modelId="{8604EA6D-58F2-4A94-830B-1D8AB7447CFE}" type="sibTrans" cxnId="{DDB396E4-5920-465B-B1A4-7B771A55A767}">
      <dgm:prSet/>
      <dgm:spPr/>
      <dgm:t>
        <a:bodyPr/>
        <a:lstStyle/>
        <a:p>
          <a:endParaRPr lang="es-AR"/>
        </a:p>
      </dgm:t>
    </dgm:pt>
    <dgm:pt modelId="{48841D03-2243-4258-AA23-0A0349F97D12}">
      <dgm:prSet/>
      <dgm:spPr/>
      <dgm:t>
        <a:bodyPr/>
        <a:lstStyle/>
        <a:p>
          <a:pPr rtl="0"/>
          <a:r>
            <a:rPr lang="es-ES" dirty="0" smtClean="0"/>
            <a:t>Momento oportuno</a:t>
          </a:r>
          <a:endParaRPr lang="es-AR" dirty="0"/>
        </a:p>
      </dgm:t>
    </dgm:pt>
    <dgm:pt modelId="{31FAE7F2-712C-4321-9DC3-82A79DB67E2E}" type="parTrans" cxnId="{23EC0CF2-BF21-457D-AE27-FB870BA673A7}">
      <dgm:prSet/>
      <dgm:spPr/>
      <dgm:t>
        <a:bodyPr/>
        <a:lstStyle/>
        <a:p>
          <a:endParaRPr lang="es-AR"/>
        </a:p>
      </dgm:t>
    </dgm:pt>
    <dgm:pt modelId="{D03FFBFA-DB63-45B3-A155-E2C1FEE963F5}" type="sibTrans" cxnId="{23EC0CF2-BF21-457D-AE27-FB870BA673A7}">
      <dgm:prSet/>
      <dgm:spPr/>
      <dgm:t>
        <a:bodyPr/>
        <a:lstStyle/>
        <a:p>
          <a:endParaRPr lang="es-AR"/>
        </a:p>
      </dgm:t>
    </dgm:pt>
    <dgm:pt modelId="{E09A4C20-7E83-4BB0-8A2A-69F98F4BEE5F}">
      <dgm:prSet/>
      <dgm:spPr/>
      <dgm:t>
        <a:bodyPr/>
        <a:lstStyle/>
        <a:p>
          <a:pPr rtl="0"/>
          <a:r>
            <a:rPr lang="es-ES" dirty="0" smtClean="0"/>
            <a:t>Menos costo posible</a:t>
          </a:r>
          <a:endParaRPr lang="es-AR" dirty="0"/>
        </a:p>
      </dgm:t>
    </dgm:pt>
    <dgm:pt modelId="{E241BB6F-5C1A-4B5E-9F1E-EAB65C5FFC13}" type="parTrans" cxnId="{3F8579D8-4180-4FE4-AD4A-E540C2018D35}">
      <dgm:prSet/>
      <dgm:spPr/>
      <dgm:t>
        <a:bodyPr/>
        <a:lstStyle/>
        <a:p>
          <a:endParaRPr lang="es-AR"/>
        </a:p>
      </dgm:t>
    </dgm:pt>
    <dgm:pt modelId="{65F1547A-5F28-481B-B7FA-9051E294AB09}" type="sibTrans" cxnId="{3F8579D8-4180-4FE4-AD4A-E540C2018D35}">
      <dgm:prSet/>
      <dgm:spPr/>
      <dgm:t>
        <a:bodyPr/>
        <a:lstStyle/>
        <a:p>
          <a:endParaRPr lang="es-AR"/>
        </a:p>
      </dgm:t>
    </dgm:pt>
    <dgm:pt modelId="{7752378B-52C5-462F-87AE-611F1B1E6975}" type="pres">
      <dgm:prSet presAssocID="{7EBD4989-BA6D-4BAF-AFEA-2114FBE4A7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C5E553BC-FBDE-4121-AD02-678D87137EBC}" type="pres">
      <dgm:prSet presAssocID="{E42BDF5A-5B46-41B5-B4F5-756803D2DAF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F0F157-0AB5-4BF9-B1FB-770661777292}" type="pres">
      <dgm:prSet presAssocID="{8604EA6D-58F2-4A94-830B-1D8AB7447CFE}" presName="spacer" presStyleCnt="0"/>
      <dgm:spPr/>
    </dgm:pt>
    <dgm:pt modelId="{2374B018-6A9D-45C1-9AF3-977D5A20FF96}" type="pres">
      <dgm:prSet presAssocID="{48841D03-2243-4258-AA23-0A0349F97D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77B1638-C364-47AF-B914-1750308FA0B1}" type="pres">
      <dgm:prSet presAssocID="{D03FFBFA-DB63-45B3-A155-E2C1FEE963F5}" presName="spacer" presStyleCnt="0"/>
      <dgm:spPr/>
    </dgm:pt>
    <dgm:pt modelId="{564329F0-6D03-4F37-B08A-656328927CB7}" type="pres">
      <dgm:prSet presAssocID="{E09A4C20-7E83-4BB0-8A2A-69F98F4BEE5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11E8C85-D74A-4F54-98E1-D59FA9BECD06}" type="presOf" srcId="{E09A4C20-7E83-4BB0-8A2A-69F98F4BEE5F}" destId="{564329F0-6D03-4F37-B08A-656328927CB7}" srcOrd="0" destOrd="0" presId="urn:microsoft.com/office/officeart/2005/8/layout/vList2"/>
    <dgm:cxn modelId="{92B59F0A-E0C7-42DE-8B1A-71EE26DCE659}" type="presOf" srcId="{E42BDF5A-5B46-41B5-B4F5-756803D2DAF9}" destId="{C5E553BC-FBDE-4121-AD02-678D87137EBC}" srcOrd="0" destOrd="0" presId="urn:microsoft.com/office/officeart/2005/8/layout/vList2"/>
    <dgm:cxn modelId="{3F8579D8-4180-4FE4-AD4A-E540C2018D35}" srcId="{7EBD4989-BA6D-4BAF-AFEA-2114FBE4A7D5}" destId="{E09A4C20-7E83-4BB0-8A2A-69F98F4BEE5F}" srcOrd="2" destOrd="0" parTransId="{E241BB6F-5C1A-4B5E-9F1E-EAB65C5FFC13}" sibTransId="{65F1547A-5F28-481B-B7FA-9051E294AB09}"/>
    <dgm:cxn modelId="{DDB396E4-5920-465B-B1A4-7B771A55A767}" srcId="{7EBD4989-BA6D-4BAF-AFEA-2114FBE4A7D5}" destId="{E42BDF5A-5B46-41B5-B4F5-756803D2DAF9}" srcOrd="0" destOrd="0" parTransId="{05D8AE37-5C32-4876-ADA2-A54726924771}" sibTransId="{8604EA6D-58F2-4A94-830B-1D8AB7447CFE}"/>
    <dgm:cxn modelId="{52148313-C5DC-41F2-917F-2067B3A6AE0D}" type="presOf" srcId="{7EBD4989-BA6D-4BAF-AFEA-2114FBE4A7D5}" destId="{7752378B-52C5-462F-87AE-611F1B1E6975}" srcOrd="0" destOrd="0" presId="urn:microsoft.com/office/officeart/2005/8/layout/vList2"/>
    <dgm:cxn modelId="{23EC0CF2-BF21-457D-AE27-FB870BA673A7}" srcId="{7EBD4989-BA6D-4BAF-AFEA-2114FBE4A7D5}" destId="{48841D03-2243-4258-AA23-0A0349F97D12}" srcOrd="1" destOrd="0" parTransId="{31FAE7F2-712C-4321-9DC3-82A79DB67E2E}" sibTransId="{D03FFBFA-DB63-45B3-A155-E2C1FEE963F5}"/>
    <dgm:cxn modelId="{5115B953-BC04-45AD-895C-896299F8C13D}" type="presOf" srcId="{48841D03-2243-4258-AA23-0A0349F97D12}" destId="{2374B018-6A9D-45C1-9AF3-977D5A20FF96}" srcOrd="0" destOrd="0" presId="urn:microsoft.com/office/officeart/2005/8/layout/vList2"/>
    <dgm:cxn modelId="{CD3B6F6E-A2C1-442C-A9D0-026DDAA88A9C}" type="presParOf" srcId="{7752378B-52C5-462F-87AE-611F1B1E6975}" destId="{C5E553BC-FBDE-4121-AD02-678D87137EBC}" srcOrd="0" destOrd="0" presId="urn:microsoft.com/office/officeart/2005/8/layout/vList2"/>
    <dgm:cxn modelId="{FE4E0616-26B7-48E7-A0D2-35B10E58D233}" type="presParOf" srcId="{7752378B-52C5-462F-87AE-611F1B1E6975}" destId="{02F0F157-0AB5-4BF9-B1FB-770661777292}" srcOrd="1" destOrd="0" presId="urn:microsoft.com/office/officeart/2005/8/layout/vList2"/>
    <dgm:cxn modelId="{E575509E-848D-427B-A5D8-E67BA2A3BBAF}" type="presParOf" srcId="{7752378B-52C5-462F-87AE-611F1B1E6975}" destId="{2374B018-6A9D-45C1-9AF3-977D5A20FF96}" srcOrd="2" destOrd="0" presId="urn:microsoft.com/office/officeart/2005/8/layout/vList2"/>
    <dgm:cxn modelId="{A6C575B2-F057-4335-A024-B614784849EF}" type="presParOf" srcId="{7752378B-52C5-462F-87AE-611F1B1E6975}" destId="{277B1638-C364-47AF-B914-1750308FA0B1}" srcOrd="3" destOrd="0" presId="urn:microsoft.com/office/officeart/2005/8/layout/vList2"/>
    <dgm:cxn modelId="{9A09A0BA-DFAC-49FC-85CA-B15879D51932}" type="presParOf" srcId="{7752378B-52C5-462F-87AE-611F1B1E6975}" destId="{564329F0-6D03-4F37-B08A-656328927C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EED3BCE-6874-486E-AAD3-1191A01E123A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/>
      <dgm:spPr/>
      <dgm:t>
        <a:bodyPr/>
        <a:lstStyle/>
        <a:p>
          <a:endParaRPr lang="es-AR"/>
        </a:p>
      </dgm:t>
    </dgm:pt>
    <dgm:pt modelId="{EC53913E-4E18-4D37-B5A9-37C825D076CB}">
      <dgm:prSet/>
      <dgm:spPr/>
      <dgm:t>
        <a:bodyPr/>
        <a:lstStyle/>
        <a:p>
          <a:pPr rtl="0"/>
          <a:r>
            <a:rPr lang="es-ES" dirty="0" smtClean="0"/>
            <a:t>Órganos del sistema</a:t>
          </a:r>
          <a:endParaRPr lang="es-AR" dirty="0"/>
        </a:p>
      </dgm:t>
    </dgm:pt>
    <dgm:pt modelId="{66AD776B-1B99-462C-8A1C-A91C2BCD4CC8}" type="parTrans" cxnId="{98425324-6B77-445D-BA3C-0A014EB30A18}">
      <dgm:prSet/>
      <dgm:spPr/>
      <dgm:t>
        <a:bodyPr/>
        <a:lstStyle/>
        <a:p>
          <a:endParaRPr lang="es-AR"/>
        </a:p>
      </dgm:t>
    </dgm:pt>
    <dgm:pt modelId="{DA5A277A-C005-47E1-8E75-2ADE892011E5}" type="sibTrans" cxnId="{98425324-6B77-445D-BA3C-0A014EB30A18}">
      <dgm:prSet/>
      <dgm:spPr/>
      <dgm:t>
        <a:bodyPr/>
        <a:lstStyle/>
        <a:p>
          <a:endParaRPr lang="es-AR"/>
        </a:p>
      </dgm:t>
    </dgm:pt>
    <dgm:pt modelId="{61644CF6-F90F-4684-A211-8BB10E2BCA9F}" type="pres">
      <dgm:prSet presAssocID="{1EED3BCE-6874-486E-AAD3-1191A01E12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92CBC08-B816-44B5-9A79-6E175CA6F31F}" type="pres">
      <dgm:prSet presAssocID="{EC53913E-4E18-4D37-B5A9-37C825D076C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98425324-6B77-445D-BA3C-0A014EB30A18}" srcId="{1EED3BCE-6874-486E-AAD3-1191A01E123A}" destId="{EC53913E-4E18-4D37-B5A9-37C825D076CB}" srcOrd="0" destOrd="0" parTransId="{66AD776B-1B99-462C-8A1C-A91C2BCD4CC8}" sibTransId="{DA5A277A-C005-47E1-8E75-2ADE892011E5}"/>
    <dgm:cxn modelId="{98CBE5BA-EA90-451D-B531-D5E1E0B93DF6}" type="presOf" srcId="{EC53913E-4E18-4D37-B5A9-37C825D076CB}" destId="{592CBC08-B816-44B5-9A79-6E175CA6F31F}" srcOrd="0" destOrd="0" presId="urn:microsoft.com/office/officeart/2005/8/layout/vList2"/>
    <dgm:cxn modelId="{59022223-6FE0-4173-B382-2981EC439901}" type="presOf" srcId="{1EED3BCE-6874-486E-AAD3-1191A01E123A}" destId="{61644CF6-F90F-4684-A211-8BB10E2BCA9F}" srcOrd="0" destOrd="0" presId="urn:microsoft.com/office/officeart/2005/8/layout/vList2"/>
    <dgm:cxn modelId="{FC5323BE-AA7C-4AD4-B470-EABF768DB462}" type="presParOf" srcId="{61644CF6-F90F-4684-A211-8BB10E2BCA9F}" destId="{592CBC08-B816-44B5-9A79-6E175CA6F3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BE8C7DF-8D2B-4205-AA0B-EE9BF34E2EC9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/>
      <dgm:spPr/>
      <dgm:t>
        <a:bodyPr/>
        <a:lstStyle/>
        <a:p>
          <a:endParaRPr lang="es-AR"/>
        </a:p>
      </dgm:t>
    </dgm:pt>
    <dgm:pt modelId="{2D4BEDBC-0E60-4E86-BFF6-8B9FB67E83B0}">
      <dgm:prSet/>
      <dgm:spPr/>
      <dgm:t>
        <a:bodyPr/>
        <a:lstStyle/>
        <a:p>
          <a:pPr rtl="0"/>
          <a:r>
            <a:rPr lang="es-ES" dirty="0" err="1" smtClean="0"/>
            <a:t>Direccion</a:t>
          </a:r>
          <a:r>
            <a:rPr lang="es-ES" dirty="0" smtClean="0"/>
            <a:t>  General de Sistemas de Contrataciones</a:t>
          </a:r>
          <a:endParaRPr lang="es-AR" dirty="0"/>
        </a:p>
      </dgm:t>
    </dgm:pt>
    <dgm:pt modelId="{C61E14FD-7DA3-4FEA-A75D-D20461184E69}" type="parTrans" cxnId="{1B8C64B4-1922-41E1-BA11-7FE3D4DAEF34}">
      <dgm:prSet/>
      <dgm:spPr/>
      <dgm:t>
        <a:bodyPr/>
        <a:lstStyle/>
        <a:p>
          <a:endParaRPr lang="es-AR"/>
        </a:p>
      </dgm:t>
    </dgm:pt>
    <dgm:pt modelId="{392D899B-46F0-491A-83CF-AB1AF320A2FA}" type="sibTrans" cxnId="{1B8C64B4-1922-41E1-BA11-7FE3D4DAEF34}">
      <dgm:prSet/>
      <dgm:spPr/>
      <dgm:t>
        <a:bodyPr/>
        <a:lstStyle/>
        <a:p>
          <a:endParaRPr lang="es-AR"/>
        </a:p>
      </dgm:t>
    </dgm:pt>
    <dgm:pt modelId="{3A4992B2-2D84-481F-A473-605C6CB6575D}" type="pres">
      <dgm:prSet presAssocID="{9BE8C7DF-8D2B-4205-AA0B-EE9BF34E2E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AC38F28C-4724-4B0F-AC5D-421F6C8F8B40}" type="pres">
      <dgm:prSet presAssocID="{2D4BEDBC-0E60-4E86-BFF6-8B9FB67E83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3D197A3-A4DB-48C9-88F9-F6DEA6165606}" type="presOf" srcId="{2D4BEDBC-0E60-4E86-BFF6-8B9FB67E83B0}" destId="{AC38F28C-4724-4B0F-AC5D-421F6C8F8B40}" srcOrd="0" destOrd="0" presId="urn:microsoft.com/office/officeart/2005/8/layout/vList2"/>
    <dgm:cxn modelId="{1B8C64B4-1922-41E1-BA11-7FE3D4DAEF34}" srcId="{9BE8C7DF-8D2B-4205-AA0B-EE9BF34E2EC9}" destId="{2D4BEDBC-0E60-4E86-BFF6-8B9FB67E83B0}" srcOrd="0" destOrd="0" parTransId="{C61E14FD-7DA3-4FEA-A75D-D20461184E69}" sibTransId="{392D899B-46F0-491A-83CF-AB1AF320A2FA}"/>
    <dgm:cxn modelId="{15174DF6-88BD-4CEE-9405-0C8B38458C27}" type="presOf" srcId="{9BE8C7DF-8D2B-4205-AA0B-EE9BF34E2EC9}" destId="{3A4992B2-2D84-481F-A473-605C6CB6575D}" srcOrd="0" destOrd="0" presId="urn:microsoft.com/office/officeart/2005/8/layout/vList2"/>
    <dgm:cxn modelId="{799024A6-3E93-495E-ADD9-ECA175021CDA}" type="presParOf" srcId="{3A4992B2-2D84-481F-A473-605C6CB6575D}" destId="{AC38F28C-4724-4B0F-AC5D-421F6C8F8B4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561B8EE-5384-4E21-AA35-C991506A108A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/>
      <dgm:spPr/>
      <dgm:t>
        <a:bodyPr/>
        <a:lstStyle/>
        <a:p>
          <a:endParaRPr lang="es-AR"/>
        </a:p>
      </dgm:t>
    </dgm:pt>
    <dgm:pt modelId="{F9215AC7-EA20-4201-83A0-1690B540C5B0}">
      <dgm:prSet/>
      <dgm:spPr/>
      <dgm:t>
        <a:bodyPr/>
        <a:lstStyle/>
        <a:p>
          <a:pPr rtl="0"/>
          <a:r>
            <a:rPr lang="es-ES" dirty="0" smtClean="0"/>
            <a:t>Los  Servicios de </a:t>
          </a:r>
          <a:r>
            <a:rPr lang="es-ES" dirty="0" err="1" smtClean="0"/>
            <a:t>administracion</a:t>
          </a:r>
          <a:r>
            <a:rPr lang="es-ES" dirty="0" smtClean="0"/>
            <a:t> financiera </a:t>
          </a:r>
          <a:endParaRPr lang="es-AR" dirty="0"/>
        </a:p>
      </dgm:t>
    </dgm:pt>
    <dgm:pt modelId="{738FE0C7-487B-4C7A-A82A-11D14AAD666D}" type="parTrans" cxnId="{CFEB6A61-0C33-4F53-A18E-CE665B6E67C2}">
      <dgm:prSet/>
      <dgm:spPr/>
      <dgm:t>
        <a:bodyPr/>
        <a:lstStyle/>
        <a:p>
          <a:endParaRPr lang="es-AR"/>
        </a:p>
      </dgm:t>
    </dgm:pt>
    <dgm:pt modelId="{88CA1DA3-4C18-43C8-B4FD-699EF16AA05A}" type="sibTrans" cxnId="{CFEB6A61-0C33-4F53-A18E-CE665B6E67C2}">
      <dgm:prSet/>
      <dgm:spPr/>
      <dgm:t>
        <a:bodyPr/>
        <a:lstStyle/>
        <a:p>
          <a:endParaRPr lang="es-AR"/>
        </a:p>
      </dgm:t>
    </dgm:pt>
    <dgm:pt modelId="{E1F7F8A5-E492-45C0-BC69-345171C89EC5}" type="pres">
      <dgm:prSet presAssocID="{F561B8EE-5384-4E21-AA35-C991506A10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7BE16D7-76ED-4A0E-9113-D900CA088A5A}" type="pres">
      <dgm:prSet presAssocID="{F9215AC7-EA20-4201-83A0-1690B540C5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FEB6A61-0C33-4F53-A18E-CE665B6E67C2}" srcId="{F561B8EE-5384-4E21-AA35-C991506A108A}" destId="{F9215AC7-EA20-4201-83A0-1690B540C5B0}" srcOrd="0" destOrd="0" parTransId="{738FE0C7-487B-4C7A-A82A-11D14AAD666D}" sibTransId="{88CA1DA3-4C18-43C8-B4FD-699EF16AA05A}"/>
    <dgm:cxn modelId="{125BE9B7-C3D6-411F-80DB-29FD0D997044}" type="presOf" srcId="{F9215AC7-EA20-4201-83A0-1690B540C5B0}" destId="{47BE16D7-76ED-4A0E-9113-D900CA088A5A}" srcOrd="0" destOrd="0" presId="urn:microsoft.com/office/officeart/2005/8/layout/vList2"/>
    <dgm:cxn modelId="{CF130FBF-CD65-4D26-B0B4-DCE2CFE15752}" type="presOf" srcId="{F561B8EE-5384-4E21-AA35-C991506A108A}" destId="{E1F7F8A5-E492-45C0-BC69-345171C89EC5}" srcOrd="0" destOrd="0" presId="urn:microsoft.com/office/officeart/2005/8/layout/vList2"/>
    <dgm:cxn modelId="{1A1BFD28-12B0-45D9-B46C-F09D33CA80A9}" type="presParOf" srcId="{E1F7F8A5-E492-45C0-BC69-345171C89EC5}" destId="{47BE16D7-76ED-4A0E-9113-D900CA088A5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096D4F4-BFD0-4C1F-8634-D33704794C53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BB3AE1B9-FB2E-44E4-88FC-C734FE88B2C9}">
      <dgm:prSet/>
      <dgm:spPr/>
      <dgm:t>
        <a:bodyPr/>
        <a:lstStyle/>
        <a:p>
          <a:pPr rtl="0"/>
          <a:r>
            <a:rPr lang="es-ES" dirty="0" smtClean="0"/>
            <a:t>Políticas de compra competitivas</a:t>
          </a:r>
          <a:endParaRPr lang="es-AR" dirty="0"/>
        </a:p>
      </dgm:t>
    </dgm:pt>
    <dgm:pt modelId="{8EBD586E-EB52-4D56-AAA8-7EE1F63EF33A}" type="parTrans" cxnId="{68BD5636-DC75-4926-B062-D98C31AB7650}">
      <dgm:prSet/>
      <dgm:spPr/>
      <dgm:t>
        <a:bodyPr/>
        <a:lstStyle/>
        <a:p>
          <a:endParaRPr lang="es-AR"/>
        </a:p>
      </dgm:t>
    </dgm:pt>
    <dgm:pt modelId="{BBC1EC20-B35B-49DC-9CB4-C26C9D745EC0}" type="sibTrans" cxnId="{68BD5636-DC75-4926-B062-D98C31AB7650}">
      <dgm:prSet/>
      <dgm:spPr/>
      <dgm:t>
        <a:bodyPr/>
        <a:lstStyle/>
        <a:p>
          <a:endParaRPr lang="es-AR"/>
        </a:p>
      </dgm:t>
    </dgm:pt>
    <dgm:pt modelId="{F1669917-A698-45B2-B1AC-A4E5640DB822}" type="pres">
      <dgm:prSet presAssocID="{2096D4F4-BFD0-4C1F-8634-D33704794C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599249F-40FA-48EE-9C97-606D8A857A80}" type="pres">
      <dgm:prSet presAssocID="{BB3AE1B9-FB2E-44E4-88FC-C734FE88B2C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A14B5A2B-43FF-446C-AAA4-8FF27FDB0060}" type="presOf" srcId="{2096D4F4-BFD0-4C1F-8634-D33704794C53}" destId="{F1669917-A698-45B2-B1AC-A4E5640DB822}" srcOrd="0" destOrd="0" presId="urn:microsoft.com/office/officeart/2005/8/layout/vList2"/>
    <dgm:cxn modelId="{6B794C53-F900-46BE-92E7-E49846BCB27E}" type="presOf" srcId="{BB3AE1B9-FB2E-44E4-88FC-C734FE88B2C9}" destId="{8599249F-40FA-48EE-9C97-606D8A857A80}" srcOrd="0" destOrd="0" presId="urn:microsoft.com/office/officeart/2005/8/layout/vList2"/>
    <dgm:cxn modelId="{68BD5636-DC75-4926-B062-D98C31AB7650}" srcId="{2096D4F4-BFD0-4C1F-8634-D33704794C53}" destId="{BB3AE1B9-FB2E-44E4-88FC-C734FE88B2C9}" srcOrd="0" destOrd="0" parTransId="{8EBD586E-EB52-4D56-AAA8-7EE1F63EF33A}" sibTransId="{BBC1EC20-B35B-49DC-9CB4-C26C9D745EC0}"/>
    <dgm:cxn modelId="{CD8798B9-ECA2-4BE3-82DA-408937DAEACB}" type="presParOf" srcId="{F1669917-A698-45B2-B1AC-A4E5640DB822}" destId="{8599249F-40FA-48EE-9C97-606D8A857A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8078F3D-5250-49D9-B545-01C12D77954F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E861599A-0BF3-49D2-A207-F93EE7E909E0}">
      <dgm:prSet/>
      <dgm:spPr/>
      <dgm:t>
        <a:bodyPr/>
        <a:lstStyle/>
        <a:p>
          <a:pPr rtl="0"/>
          <a:r>
            <a:rPr lang="es-ES" dirty="0" smtClean="0"/>
            <a:t>Transparentes </a:t>
          </a:r>
          <a:endParaRPr lang="es-AR" dirty="0"/>
        </a:p>
      </dgm:t>
    </dgm:pt>
    <dgm:pt modelId="{513F76E4-C427-48C5-9DEA-706A11A0F91A}" type="parTrans" cxnId="{5DF86D20-8282-4AB5-B8C4-782AA533D450}">
      <dgm:prSet/>
      <dgm:spPr/>
      <dgm:t>
        <a:bodyPr/>
        <a:lstStyle/>
        <a:p>
          <a:endParaRPr lang="es-AR"/>
        </a:p>
      </dgm:t>
    </dgm:pt>
    <dgm:pt modelId="{27482249-A2F0-4141-8264-7CD8168862B4}" type="sibTrans" cxnId="{5DF86D20-8282-4AB5-B8C4-782AA533D450}">
      <dgm:prSet/>
      <dgm:spPr/>
      <dgm:t>
        <a:bodyPr/>
        <a:lstStyle/>
        <a:p>
          <a:endParaRPr lang="es-AR"/>
        </a:p>
      </dgm:t>
    </dgm:pt>
    <dgm:pt modelId="{0AE885FD-83C4-468D-B5B4-2ABF819C925D}" type="pres">
      <dgm:prSet presAssocID="{78078F3D-5250-49D9-B545-01C12D7795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7D99AA0-14D3-4B2F-B0B7-95DE16730264}" type="pres">
      <dgm:prSet presAssocID="{E861599A-0BF3-49D2-A207-F93EE7E909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5DF86D20-8282-4AB5-B8C4-782AA533D450}" srcId="{78078F3D-5250-49D9-B545-01C12D77954F}" destId="{E861599A-0BF3-49D2-A207-F93EE7E909E0}" srcOrd="0" destOrd="0" parTransId="{513F76E4-C427-48C5-9DEA-706A11A0F91A}" sibTransId="{27482249-A2F0-4141-8264-7CD8168862B4}"/>
    <dgm:cxn modelId="{3F06CDC9-9E2F-448D-B31A-1C7349332915}" type="presOf" srcId="{78078F3D-5250-49D9-B545-01C12D77954F}" destId="{0AE885FD-83C4-468D-B5B4-2ABF819C925D}" srcOrd="0" destOrd="0" presId="urn:microsoft.com/office/officeart/2005/8/layout/vList2"/>
    <dgm:cxn modelId="{7BAA5EE7-3809-471A-95C2-DA2E123F4687}" type="presOf" srcId="{E861599A-0BF3-49D2-A207-F93EE7E909E0}" destId="{97D99AA0-14D3-4B2F-B0B7-95DE16730264}" srcOrd="0" destOrd="0" presId="urn:microsoft.com/office/officeart/2005/8/layout/vList2"/>
    <dgm:cxn modelId="{E87E1788-F69A-4529-9CBA-3443D6603BA1}" type="presParOf" srcId="{0AE885FD-83C4-468D-B5B4-2ABF819C925D}" destId="{97D99AA0-14D3-4B2F-B0B7-95DE167302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FBB5E9B-0E7E-4929-BBE8-C0FFEBCD18DE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06A94748-2B0C-4F04-955A-E31A795C1901}">
      <dgm:prSet/>
      <dgm:spPr/>
      <dgm:t>
        <a:bodyPr/>
        <a:lstStyle/>
        <a:p>
          <a:pPr rtl="0"/>
          <a:r>
            <a:rPr lang="es-ES" dirty="0" smtClean="0"/>
            <a:t>Eficientes </a:t>
          </a:r>
          <a:endParaRPr lang="es-AR" dirty="0"/>
        </a:p>
      </dgm:t>
    </dgm:pt>
    <dgm:pt modelId="{61C6A758-A089-4E7C-BE00-B53A74027621}" type="parTrans" cxnId="{5EBC4870-C380-4C3C-A8AC-8B5F2A213933}">
      <dgm:prSet/>
      <dgm:spPr/>
      <dgm:t>
        <a:bodyPr/>
        <a:lstStyle/>
        <a:p>
          <a:endParaRPr lang="es-AR"/>
        </a:p>
      </dgm:t>
    </dgm:pt>
    <dgm:pt modelId="{7A7D3BCF-93D3-4D4B-B98A-1A052CB1B85E}" type="sibTrans" cxnId="{5EBC4870-C380-4C3C-A8AC-8B5F2A213933}">
      <dgm:prSet/>
      <dgm:spPr/>
      <dgm:t>
        <a:bodyPr/>
        <a:lstStyle/>
        <a:p>
          <a:endParaRPr lang="es-AR"/>
        </a:p>
      </dgm:t>
    </dgm:pt>
    <dgm:pt modelId="{BC59BB48-F9E6-4745-84F8-33522FE3684B}" type="pres">
      <dgm:prSet presAssocID="{FFBB5E9B-0E7E-4929-BBE8-C0FFEBCD18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919521D-035C-4D27-B21C-F15A9E020D16}" type="pres">
      <dgm:prSet presAssocID="{06A94748-2B0C-4F04-955A-E31A795C19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254DDDA-2D1B-41C3-8AEF-4DD48AC2A327}" type="presOf" srcId="{FFBB5E9B-0E7E-4929-BBE8-C0FFEBCD18DE}" destId="{BC59BB48-F9E6-4745-84F8-33522FE3684B}" srcOrd="0" destOrd="0" presId="urn:microsoft.com/office/officeart/2005/8/layout/vList2"/>
    <dgm:cxn modelId="{5EBC4870-C380-4C3C-A8AC-8B5F2A213933}" srcId="{FFBB5E9B-0E7E-4929-BBE8-C0FFEBCD18DE}" destId="{06A94748-2B0C-4F04-955A-E31A795C1901}" srcOrd="0" destOrd="0" parTransId="{61C6A758-A089-4E7C-BE00-B53A74027621}" sibTransId="{7A7D3BCF-93D3-4D4B-B98A-1A052CB1B85E}"/>
    <dgm:cxn modelId="{6799CB63-BBE5-4D49-938F-DE7148D7A88A}" type="presOf" srcId="{06A94748-2B0C-4F04-955A-E31A795C1901}" destId="{0919521D-035C-4D27-B21C-F15A9E020D16}" srcOrd="0" destOrd="0" presId="urn:microsoft.com/office/officeart/2005/8/layout/vList2"/>
    <dgm:cxn modelId="{C294C757-1AA0-4ECE-919A-0628AF338E08}" type="presParOf" srcId="{BC59BB48-F9E6-4745-84F8-33522FE3684B}" destId="{0919521D-035C-4D27-B21C-F15A9E020D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D4A501-6791-4062-AA5B-2D0B07AB7BFA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A14EE835-93A3-4E83-B406-A70DFABD060C}">
      <dgm:prSet phldrT="[Texto]"/>
      <dgm:spPr/>
      <dgm:t>
        <a:bodyPr/>
        <a:lstStyle/>
        <a:p>
          <a:r>
            <a:rPr lang="es-ES" dirty="0" smtClean="0">
              <a:latin typeface="Arial" charset="0"/>
              <a:cs typeface="Arial" charset="0"/>
            </a:rPr>
            <a:t>COMISIÓN EVALUADORA</a:t>
          </a:r>
          <a:endParaRPr lang="es-AR" dirty="0"/>
        </a:p>
      </dgm:t>
    </dgm:pt>
    <dgm:pt modelId="{D6E407DD-8FB1-4915-B03F-A4731832EA1B}" type="parTrans" cxnId="{CEC8742C-AA82-4767-A6A2-792DC7D45D12}">
      <dgm:prSet/>
      <dgm:spPr/>
      <dgm:t>
        <a:bodyPr/>
        <a:lstStyle/>
        <a:p>
          <a:endParaRPr lang="es-AR"/>
        </a:p>
      </dgm:t>
    </dgm:pt>
    <dgm:pt modelId="{6B9754F7-80C8-4E81-A715-3CCD4930C5DB}" type="sibTrans" cxnId="{CEC8742C-AA82-4767-A6A2-792DC7D45D12}">
      <dgm:prSet/>
      <dgm:spPr/>
      <dgm:t>
        <a:bodyPr/>
        <a:lstStyle/>
        <a:p>
          <a:endParaRPr lang="es-AR"/>
        </a:p>
      </dgm:t>
    </dgm:pt>
    <dgm:pt modelId="{8597A01E-8829-4585-9EA5-2EC1EA34C398}">
      <dgm:prSet phldrT="[Texto]"/>
      <dgm:spPr/>
      <dgm:t>
        <a:bodyPr/>
        <a:lstStyle/>
        <a:p>
          <a:r>
            <a:rPr lang="es-ES" b="1" dirty="0" smtClean="0"/>
            <a:t>Responsable de la </a:t>
          </a:r>
          <a:r>
            <a:rPr lang="es-ES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unidad</a:t>
          </a:r>
          <a:r>
            <a:rPr lang="es-ES" b="1" dirty="0" smtClean="0"/>
            <a:t> de contrataciones</a:t>
          </a:r>
          <a:endParaRPr lang="es-AR" dirty="0"/>
        </a:p>
      </dgm:t>
    </dgm:pt>
    <dgm:pt modelId="{93F5D49A-61AD-4F63-8960-E72710F9FDA9}" type="parTrans" cxnId="{2ACEF466-0268-4735-9E45-0A97EF4B6E11}">
      <dgm:prSet/>
      <dgm:spPr/>
      <dgm:t>
        <a:bodyPr/>
        <a:lstStyle/>
        <a:p>
          <a:endParaRPr lang="es-AR"/>
        </a:p>
      </dgm:t>
    </dgm:pt>
    <dgm:pt modelId="{B3F98A5B-EB39-4485-85A3-C066E25FCB47}" type="sibTrans" cxnId="{2ACEF466-0268-4735-9E45-0A97EF4B6E11}">
      <dgm:prSet/>
      <dgm:spPr/>
      <dgm:t>
        <a:bodyPr/>
        <a:lstStyle/>
        <a:p>
          <a:endParaRPr lang="es-AR"/>
        </a:p>
      </dgm:t>
    </dgm:pt>
    <dgm:pt modelId="{AF1E96C1-C077-4B59-BF1A-79FA472B7A3E}">
      <dgm:prSet phldrT="[Texto]"/>
      <dgm:spPr/>
      <dgm:t>
        <a:bodyPr/>
        <a:lstStyle/>
        <a:p>
          <a:r>
            <a:rPr lang="es-ES" b="1" dirty="0" smtClean="0"/>
            <a:t>Titular de la </a:t>
          </a:r>
          <a:r>
            <a:rPr lang="es-ES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unidad </a:t>
          </a:r>
          <a:r>
            <a:rPr lang="es-ES" b="1" dirty="0" smtClean="0"/>
            <a:t>ejecutora</a:t>
          </a:r>
          <a:endParaRPr lang="es-AR" dirty="0"/>
        </a:p>
      </dgm:t>
    </dgm:pt>
    <dgm:pt modelId="{551B1780-368E-45B2-9030-5AB783F175C9}" type="parTrans" cxnId="{18CCFB05-EF2E-4A50-A152-710E16303CC6}">
      <dgm:prSet/>
      <dgm:spPr/>
      <dgm:t>
        <a:bodyPr/>
        <a:lstStyle/>
        <a:p>
          <a:endParaRPr lang="es-AR"/>
        </a:p>
      </dgm:t>
    </dgm:pt>
    <dgm:pt modelId="{B4E8255C-8C47-43D9-9A81-A4A8EC716243}" type="sibTrans" cxnId="{18CCFB05-EF2E-4A50-A152-710E16303CC6}">
      <dgm:prSet/>
      <dgm:spPr/>
      <dgm:t>
        <a:bodyPr/>
        <a:lstStyle/>
        <a:p>
          <a:endParaRPr lang="es-AR"/>
        </a:p>
      </dgm:t>
    </dgm:pt>
    <dgm:pt modelId="{539D4DB9-399B-4ECB-B2B5-A6E7FC56735F}">
      <dgm:prSet phldrT="[Texto]"/>
      <dgm:spPr/>
      <dgm:t>
        <a:bodyPr/>
        <a:lstStyle/>
        <a:p>
          <a:r>
            <a:rPr lang="es-ES" b="1" dirty="0" smtClean="0"/>
            <a:t>Asesor letrado</a:t>
          </a:r>
          <a:endParaRPr lang="es-AR" dirty="0"/>
        </a:p>
      </dgm:t>
    </dgm:pt>
    <dgm:pt modelId="{AA80572B-42AE-433F-81C2-943A76F8E77C}" type="parTrans" cxnId="{11768C53-D32A-4CC7-B60A-5AC4BA72C6B2}">
      <dgm:prSet/>
      <dgm:spPr/>
      <dgm:t>
        <a:bodyPr/>
        <a:lstStyle/>
        <a:p>
          <a:endParaRPr lang="es-AR"/>
        </a:p>
      </dgm:t>
    </dgm:pt>
    <dgm:pt modelId="{CB20806F-4A7A-4DD5-BF62-EF47BBCA1F29}" type="sibTrans" cxnId="{11768C53-D32A-4CC7-B60A-5AC4BA72C6B2}">
      <dgm:prSet/>
      <dgm:spPr/>
      <dgm:t>
        <a:bodyPr/>
        <a:lstStyle/>
        <a:p>
          <a:endParaRPr lang="es-AR"/>
        </a:p>
      </dgm:t>
    </dgm:pt>
    <dgm:pt modelId="{C4F83AD2-3EF8-436F-BFCC-8A698C81D5C6}">
      <dgm:prSet/>
      <dgm:spPr/>
      <dgm:t>
        <a:bodyPr/>
        <a:lstStyle/>
        <a:p>
          <a:r>
            <a:rPr lang="es-ES" b="1" smtClean="0"/>
            <a:t>Perito experto</a:t>
          </a:r>
          <a:endParaRPr lang="es-AR"/>
        </a:p>
      </dgm:t>
    </dgm:pt>
    <dgm:pt modelId="{FC2AFA48-46B4-4AAB-A0EC-1715A5FE97F3}" type="parTrans" cxnId="{82FFCE27-70F0-4620-8735-7BB5FFE0BB7D}">
      <dgm:prSet/>
      <dgm:spPr/>
      <dgm:t>
        <a:bodyPr/>
        <a:lstStyle/>
        <a:p>
          <a:endParaRPr lang="es-AR"/>
        </a:p>
      </dgm:t>
    </dgm:pt>
    <dgm:pt modelId="{D6589668-06E8-4DE1-9227-08363BB04406}" type="sibTrans" cxnId="{82FFCE27-70F0-4620-8735-7BB5FFE0BB7D}">
      <dgm:prSet/>
      <dgm:spPr/>
      <dgm:t>
        <a:bodyPr/>
        <a:lstStyle/>
        <a:p>
          <a:endParaRPr lang="es-AR"/>
        </a:p>
      </dgm:t>
    </dgm:pt>
    <dgm:pt modelId="{18E6BB01-EF64-46CF-B8A5-98A23AB53F8A}" type="pres">
      <dgm:prSet presAssocID="{40D4A501-6791-4062-AA5B-2D0B07AB7B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AR"/>
        </a:p>
      </dgm:t>
    </dgm:pt>
    <dgm:pt modelId="{BA42B0EF-B55C-4447-A169-59DAC9557E66}" type="pres">
      <dgm:prSet presAssocID="{A14EE835-93A3-4E83-B406-A70DFABD060C}" presName="hierRoot1" presStyleCnt="0">
        <dgm:presLayoutVars>
          <dgm:hierBranch val="init"/>
        </dgm:presLayoutVars>
      </dgm:prSet>
      <dgm:spPr/>
    </dgm:pt>
    <dgm:pt modelId="{EEA79211-D77F-41BD-BDE4-59CCB3FF8DFE}" type="pres">
      <dgm:prSet presAssocID="{A14EE835-93A3-4E83-B406-A70DFABD060C}" presName="rootComposite1" presStyleCnt="0"/>
      <dgm:spPr/>
    </dgm:pt>
    <dgm:pt modelId="{867B1623-3AF4-4AD9-91D9-197D8E771E18}" type="pres">
      <dgm:prSet presAssocID="{A14EE835-93A3-4E83-B406-A70DFABD060C}" presName="rootText1" presStyleLbl="node0" presStyleIdx="0" presStyleCnt="1" custScaleX="188888" custLinFactNeighborX="399" custLinFactNeighborY="2783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C0787430-588C-4770-B142-E3BAD3144CBF}" type="pres">
      <dgm:prSet presAssocID="{A14EE835-93A3-4E83-B406-A70DFABD060C}" presName="rootConnector1" presStyleLbl="node1" presStyleIdx="0" presStyleCnt="0"/>
      <dgm:spPr/>
      <dgm:t>
        <a:bodyPr/>
        <a:lstStyle/>
        <a:p>
          <a:endParaRPr lang="es-AR"/>
        </a:p>
      </dgm:t>
    </dgm:pt>
    <dgm:pt modelId="{4F7B2D2D-9149-4D49-84C8-F0298438BF1C}" type="pres">
      <dgm:prSet presAssocID="{A14EE835-93A3-4E83-B406-A70DFABD060C}" presName="hierChild2" presStyleCnt="0"/>
      <dgm:spPr/>
    </dgm:pt>
    <dgm:pt modelId="{BD4CAD76-4E58-47B1-92C1-2D13B89D0C50}" type="pres">
      <dgm:prSet presAssocID="{93F5D49A-61AD-4F63-8960-E72710F9FDA9}" presName="Name37" presStyleLbl="parChTrans1D2" presStyleIdx="0" presStyleCnt="4"/>
      <dgm:spPr/>
      <dgm:t>
        <a:bodyPr/>
        <a:lstStyle/>
        <a:p>
          <a:endParaRPr lang="es-AR"/>
        </a:p>
      </dgm:t>
    </dgm:pt>
    <dgm:pt modelId="{13F17C5B-EA43-411C-A77C-2EFC05BDB230}" type="pres">
      <dgm:prSet presAssocID="{8597A01E-8829-4585-9EA5-2EC1EA34C398}" presName="hierRoot2" presStyleCnt="0">
        <dgm:presLayoutVars>
          <dgm:hierBranch val="init"/>
        </dgm:presLayoutVars>
      </dgm:prSet>
      <dgm:spPr/>
    </dgm:pt>
    <dgm:pt modelId="{1647BC90-15D1-4975-9A9A-AD63D71927A8}" type="pres">
      <dgm:prSet presAssocID="{8597A01E-8829-4585-9EA5-2EC1EA34C398}" presName="rootComposite" presStyleCnt="0"/>
      <dgm:spPr/>
    </dgm:pt>
    <dgm:pt modelId="{E06FCADE-A7BB-4911-9075-30D618CD868D}" type="pres">
      <dgm:prSet presAssocID="{8597A01E-8829-4585-9EA5-2EC1EA34C398}" presName="rootText" presStyleLbl="node2" presStyleIdx="0" presStyleCnt="4" custScaleX="109398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624EB0B-312B-4626-AAF0-92CB9377DCE2}" type="pres">
      <dgm:prSet presAssocID="{8597A01E-8829-4585-9EA5-2EC1EA34C398}" presName="rootConnector" presStyleLbl="node2" presStyleIdx="0" presStyleCnt="4"/>
      <dgm:spPr/>
      <dgm:t>
        <a:bodyPr/>
        <a:lstStyle/>
        <a:p>
          <a:endParaRPr lang="es-AR"/>
        </a:p>
      </dgm:t>
    </dgm:pt>
    <dgm:pt modelId="{FCECF49C-AA35-4C57-9DCF-5D1E786D6145}" type="pres">
      <dgm:prSet presAssocID="{8597A01E-8829-4585-9EA5-2EC1EA34C398}" presName="hierChild4" presStyleCnt="0"/>
      <dgm:spPr/>
    </dgm:pt>
    <dgm:pt modelId="{02F64144-F594-493C-AB43-274F681D3695}" type="pres">
      <dgm:prSet presAssocID="{8597A01E-8829-4585-9EA5-2EC1EA34C398}" presName="hierChild5" presStyleCnt="0"/>
      <dgm:spPr/>
    </dgm:pt>
    <dgm:pt modelId="{D33F68A2-2D9B-4612-A8F7-1FCC0D42CAE6}" type="pres">
      <dgm:prSet presAssocID="{551B1780-368E-45B2-9030-5AB783F175C9}" presName="Name37" presStyleLbl="parChTrans1D2" presStyleIdx="1" presStyleCnt="4"/>
      <dgm:spPr/>
      <dgm:t>
        <a:bodyPr/>
        <a:lstStyle/>
        <a:p>
          <a:endParaRPr lang="es-AR"/>
        </a:p>
      </dgm:t>
    </dgm:pt>
    <dgm:pt modelId="{13AF7AA9-58A2-4239-AD9E-76097B1AC8E5}" type="pres">
      <dgm:prSet presAssocID="{AF1E96C1-C077-4B59-BF1A-79FA472B7A3E}" presName="hierRoot2" presStyleCnt="0">
        <dgm:presLayoutVars>
          <dgm:hierBranch val="init"/>
        </dgm:presLayoutVars>
      </dgm:prSet>
      <dgm:spPr/>
    </dgm:pt>
    <dgm:pt modelId="{A1B11C75-45FB-48BC-94FB-B6DA69C27F53}" type="pres">
      <dgm:prSet presAssocID="{AF1E96C1-C077-4B59-BF1A-79FA472B7A3E}" presName="rootComposite" presStyleCnt="0"/>
      <dgm:spPr/>
    </dgm:pt>
    <dgm:pt modelId="{743F3895-3733-4DF4-A55B-FF6420675017}" type="pres">
      <dgm:prSet presAssocID="{AF1E96C1-C077-4B59-BF1A-79FA472B7A3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69B11B98-5557-45EE-958D-3FF1AC16CEF7}" type="pres">
      <dgm:prSet presAssocID="{AF1E96C1-C077-4B59-BF1A-79FA472B7A3E}" presName="rootConnector" presStyleLbl="node2" presStyleIdx="1" presStyleCnt="4"/>
      <dgm:spPr/>
      <dgm:t>
        <a:bodyPr/>
        <a:lstStyle/>
        <a:p>
          <a:endParaRPr lang="es-AR"/>
        </a:p>
      </dgm:t>
    </dgm:pt>
    <dgm:pt modelId="{6C668DC6-CA38-440C-8CB0-5D97FD907196}" type="pres">
      <dgm:prSet presAssocID="{AF1E96C1-C077-4B59-BF1A-79FA472B7A3E}" presName="hierChild4" presStyleCnt="0"/>
      <dgm:spPr/>
    </dgm:pt>
    <dgm:pt modelId="{BC513546-542E-4B8E-846D-5CE4AFF040DA}" type="pres">
      <dgm:prSet presAssocID="{AF1E96C1-C077-4B59-BF1A-79FA472B7A3E}" presName="hierChild5" presStyleCnt="0"/>
      <dgm:spPr/>
    </dgm:pt>
    <dgm:pt modelId="{273C18FA-AFFD-44EB-A683-2ED2A4C772D2}" type="pres">
      <dgm:prSet presAssocID="{AA80572B-42AE-433F-81C2-943A76F8E77C}" presName="Name37" presStyleLbl="parChTrans1D2" presStyleIdx="2" presStyleCnt="4"/>
      <dgm:spPr/>
      <dgm:t>
        <a:bodyPr/>
        <a:lstStyle/>
        <a:p>
          <a:endParaRPr lang="es-AR"/>
        </a:p>
      </dgm:t>
    </dgm:pt>
    <dgm:pt modelId="{CC6497E9-7A1B-4F8F-8994-57FF3873B228}" type="pres">
      <dgm:prSet presAssocID="{539D4DB9-399B-4ECB-B2B5-A6E7FC56735F}" presName="hierRoot2" presStyleCnt="0">
        <dgm:presLayoutVars>
          <dgm:hierBranch val="init"/>
        </dgm:presLayoutVars>
      </dgm:prSet>
      <dgm:spPr/>
    </dgm:pt>
    <dgm:pt modelId="{BA904CD1-F335-43E0-9D9F-4D5C68E3DA19}" type="pres">
      <dgm:prSet presAssocID="{539D4DB9-399B-4ECB-B2B5-A6E7FC56735F}" presName="rootComposite" presStyleCnt="0"/>
      <dgm:spPr/>
    </dgm:pt>
    <dgm:pt modelId="{27924BFC-6B15-4AFB-8286-2021959BC6F2}" type="pres">
      <dgm:prSet presAssocID="{539D4DB9-399B-4ECB-B2B5-A6E7FC56735F}" presName="rootText" presStyleLbl="node2" presStyleIdx="2" presStyleCnt="4" custScaleX="11048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DF34AD63-99EF-42A6-9CD3-3ACAA3C79598}" type="pres">
      <dgm:prSet presAssocID="{539D4DB9-399B-4ECB-B2B5-A6E7FC56735F}" presName="rootConnector" presStyleLbl="node2" presStyleIdx="2" presStyleCnt="4"/>
      <dgm:spPr/>
      <dgm:t>
        <a:bodyPr/>
        <a:lstStyle/>
        <a:p>
          <a:endParaRPr lang="es-AR"/>
        </a:p>
      </dgm:t>
    </dgm:pt>
    <dgm:pt modelId="{A3A4D087-0528-41DA-B1D4-1ED19A02D85F}" type="pres">
      <dgm:prSet presAssocID="{539D4DB9-399B-4ECB-B2B5-A6E7FC56735F}" presName="hierChild4" presStyleCnt="0"/>
      <dgm:spPr/>
    </dgm:pt>
    <dgm:pt modelId="{7CA71CA9-5B66-4B6C-AEB9-0AF415AB639D}" type="pres">
      <dgm:prSet presAssocID="{539D4DB9-399B-4ECB-B2B5-A6E7FC56735F}" presName="hierChild5" presStyleCnt="0"/>
      <dgm:spPr/>
    </dgm:pt>
    <dgm:pt modelId="{44F3B30A-2CCB-4563-9E4D-1567A2B99D1D}" type="pres">
      <dgm:prSet presAssocID="{FC2AFA48-46B4-4AAB-A0EC-1715A5FE97F3}" presName="Name37" presStyleLbl="parChTrans1D2" presStyleIdx="3" presStyleCnt="4"/>
      <dgm:spPr/>
      <dgm:t>
        <a:bodyPr/>
        <a:lstStyle/>
        <a:p>
          <a:endParaRPr lang="es-AR"/>
        </a:p>
      </dgm:t>
    </dgm:pt>
    <dgm:pt modelId="{302751F6-2A34-41A8-9C03-876EB190E16C}" type="pres">
      <dgm:prSet presAssocID="{C4F83AD2-3EF8-436F-BFCC-8A698C81D5C6}" presName="hierRoot2" presStyleCnt="0">
        <dgm:presLayoutVars>
          <dgm:hierBranch val="init"/>
        </dgm:presLayoutVars>
      </dgm:prSet>
      <dgm:spPr/>
    </dgm:pt>
    <dgm:pt modelId="{96C61B58-E3DB-42EC-8F03-AFA32D76EEEA}" type="pres">
      <dgm:prSet presAssocID="{C4F83AD2-3EF8-436F-BFCC-8A698C81D5C6}" presName="rootComposite" presStyleCnt="0"/>
      <dgm:spPr/>
    </dgm:pt>
    <dgm:pt modelId="{EB9739ED-DFC8-4423-960A-A641E13DFB4B}" type="pres">
      <dgm:prSet presAssocID="{C4F83AD2-3EF8-436F-BFCC-8A698C81D5C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AR"/>
        </a:p>
      </dgm:t>
    </dgm:pt>
    <dgm:pt modelId="{374CEB53-691C-4972-A92F-CFB4E8688E83}" type="pres">
      <dgm:prSet presAssocID="{C4F83AD2-3EF8-436F-BFCC-8A698C81D5C6}" presName="rootConnector" presStyleLbl="node2" presStyleIdx="3" presStyleCnt="4"/>
      <dgm:spPr/>
      <dgm:t>
        <a:bodyPr/>
        <a:lstStyle/>
        <a:p>
          <a:endParaRPr lang="es-AR"/>
        </a:p>
      </dgm:t>
    </dgm:pt>
    <dgm:pt modelId="{035A8F62-5304-49C9-854A-6980238FD1E4}" type="pres">
      <dgm:prSet presAssocID="{C4F83AD2-3EF8-436F-BFCC-8A698C81D5C6}" presName="hierChild4" presStyleCnt="0"/>
      <dgm:spPr/>
    </dgm:pt>
    <dgm:pt modelId="{1C7A3586-3C7A-4E04-A9FE-22AE625AF5C6}" type="pres">
      <dgm:prSet presAssocID="{C4F83AD2-3EF8-436F-BFCC-8A698C81D5C6}" presName="hierChild5" presStyleCnt="0"/>
      <dgm:spPr/>
    </dgm:pt>
    <dgm:pt modelId="{9D23FA37-B64E-4448-A580-C8DDD4C97446}" type="pres">
      <dgm:prSet presAssocID="{A14EE835-93A3-4E83-B406-A70DFABD060C}" presName="hierChild3" presStyleCnt="0"/>
      <dgm:spPr/>
    </dgm:pt>
  </dgm:ptLst>
  <dgm:cxnLst>
    <dgm:cxn modelId="{8CEB0EE5-25A0-4A9F-BA74-953A55811E1D}" type="presOf" srcId="{C4F83AD2-3EF8-436F-BFCC-8A698C81D5C6}" destId="{EB9739ED-DFC8-4423-960A-A641E13DFB4B}" srcOrd="0" destOrd="0" presId="urn:microsoft.com/office/officeart/2005/8/layout/orgChart1"/>
    <dgm:cxn modelId="{63DE38CE-439E-45D4-AE96-7FCC09DF9325}" type="presOf" srcId="{8597A01E-8829-4585-9EA5-2EC1EA34C398}" destId="{E06FCADE-A7BB-4911-9075-30D618CD868D}" srcOrd="0" destOrd="0" presId="urn:microsoft.com/office/officeart/2005/8/layout/orgChart1"/>
    <dgm:cxn modelId="{0C018DCE-B1D6-4B36-A958-EC51A03E1F20}" type="presOf" srcId="{8597A01E-8829-4585-9EA5-2EC1EA34C398}" destId="{3624EB0B-312B-4626-AAF0-92CB9377DCE2}" srcOrd="1" destOrd="0" presId="urn:microsoft.com/office/officeart/2005/8/layout/orgChart1"/>
    <dgm:cxn modelId="{F98C7EB4-779E-48DC-AE42-0429C97A1F7F}" type="presOf" srcId="{AF1E96C1-C077-4B59-BF1A-79FA472B7A3E}" destId="{743F3895-3733-4DF4-A55B-FF6420675017}" srcOrd="0" destOrd="0" presId="urn:microsoft.com/office/officeart/2005/8/layout/orgChart1"/>
    <dgm:cxn modelId="{2ACEF466-0268-4735-9E45-0A97EF4B6E11}" srcId="{A14EE835-93A3-4E83-B406-A70DFABD060C}" destId="{8597A01E-8829-4585-9EA5-2EC1EA34C398}" srcOrd="0" destOrd="0" parTransId="{93F5D49A-61AD-4F63-8960-E72710F9FDA9}" sibTransId="{B3F98A5B-EB39-4485-85A3-C066E25FCB47}"/>
    <dgm:cxn modelId="{82FFCE27-70F0-4620-8735-7BB5FFE0BB7D}" srcId="{A14EE835-93A3-4E83-B406-A70DFABD060C}" destId="{C4F83AD2-3EF8-436F-BFCC-8A698C81D5C6}" srcOrd="3" destOrd="0" parTransId="{FC2AFA48-46B4-4AAB-A0EC-1715A5FE97F3}" sibTransId="{D6589668-06E8-4DE1-9227-08363BB04406}"/>
    <dgm:cxn modelId="{FFDA0A7A-EDAE-4230-95EB-DBFDD5ACBB8B}" type="presOf" srcId="{40D4A501-6791-4062-AA5B-2D0B07AB7BFA}" destId="{18E6BB01-EF64-46CF-B8A5-98A23AB53F8A}" srcOrd="0" destOrd="0" presId="urn:microsoft.com/office/officeart/2005/8/layout/orgChart1"/>
    <dgm:cxn modelId="{18CCFB05-EF2E-4A50-A152-710E16303CC6}" srcId="{A14EE835-93A3-4E83-B406-A70DFABD060C}" destId="{AF1E96C1-C077-4B59-BF1A-79FA472B7A3E}" srcOrd="1" destOrd="0" parTransId="{551B1780-368E-45B2-9030-5AB783F175C9}" sibTransId="{B4E8255C-8C47-43D9-9A81-A4A8EC716243}"/>
    <dgm:cxn modelId="{331886B2-1CBD-48A7-BD32-47D4BBA16C75}" type="presOf" srcId="{AA80572B-42AE-433F-81C2-943A76F8E77C}" destId="{273C18FA-AFFD-44EB-A683-2ED2A4C772D2}" srcOrd="0" destOrd="0" presId="urn:microsoft.com/office/officeart/2005/8/layout/orgChart1"/>
    <dgm:cxn modelId="{FAAE7239-248A-489F-B503-397CC9114C45}" type="presOf" srcId="{FC2AFA48-46B4-4AAB-A0EC-1715A5FE97F3}" destId="{44F3B30A-2CCB-4563-9E4D-1567A2B99D1D}" srcOrd="0" destOrd="0" presId="urn:microsoft.com/office/officeart/2005/8/layout/orgChart1"/>
    <dgm:cxn modelId="{10D1651E-F9A0-4A64-B7D9-7FECD0FA399A}" type="presOf" srcId="{AF1E96C1-C077-4B59-BF1A-79FA472B7A3E}" destId="{69B11B98-5557-45EE-958D-3FF1AC16CEF7}" srcOrd="1" destOrd="0" presId="urn:microsoft.com/office/officeart/2005/8/layout/orgChart1"/>
    <dgm:cxn modelId="{E62B9A2A-34E5-4477-910E-593985635AFE}" type="presOf" srcId="{539D4DB9-399B-4ECB-B2B5-A6E7FC56735F}" destId="{27924BFC-6B15-4AFB-8286-2021959BC6F2}" srcOrd="0" destOrd="0" presId="urn:microsoft.com/office/officeart/2005/8/layout/orgChart1"/>
    <dgm:cxn modelId="{6AFD4141-F309-4E6E-9A73-DE9D7DD69C4F}" type="presOf" srcId="{551B1780-368E-45B2-9030-5AB783F175C9}" destId="{D33F68A2-2D9B-4612-A8F7-1FCC0D42CAE6}" srcOrd="0" destOrd="0" presId="urn:microsoft.com/office/officeart/2005/8/layout/orgChart1"/>
    <dgm:cxn modelId="{CEC8742C-AA82-4767-A6A2-792DC7D45D12}" srcId="{40D4A501-6791-4062-AA5B-2D0B07AB7BFA}" destId="{A14EE835-93A3-4E83-B406-A70DFABD060C}" srcOrd="0" destOrd="0" parTransId="{D6E407DD-8FB1-4915-B03F-A4731832EA1B}" sibTransId="{6B9754F7-80C8-4E81-A715-3CCD4930C5DB}"/>
    <dgm:cxn modelId="{CE539382-4F00-42CB-9E38-05EC4C3F8C3A}" type="presOf" srcId="{539D4DB9-399B-4ECB-B2B5-A6E7FC56735F}" destId="{DF34AD63-99EF-42A6-9CD3-3ACAA3C79598}" srcOrd="1" destOrd="0" presId="urn:microsoft.com/office/officeart/2005/8/layout/orgChart1"/>
    <dgm:cxn modelId="{8979901F-8113-40ED-A689-9775EAB31E46}" type="presOf" srcId="{93F5D49A-61AD-4F63-8960-E72710F9FDA9}" destId="{BD4CAD76-4E58-47B1-92C1-2D13B89D0C50}" srcOrd="0" destOrd="0" presId="urn:microsoft.com/office/officeart/2005/8/layout/orgChart1"/>
    <dgm:cxn modelId="{E5E58CE7-3554-4775-913F-D47258903C8C}" type="presOf" srcId="{A14EE835-93A3-4E83-B406-A70DFABD060C}" destId="{867B1623-3AF4-4AD9-91D9-197D8E771E18}" srcOrd="0" destOrd="0" presId="urn:microsoft.com/office/officeart/2005/8/layout/orgChart1"/>
    <dgm:cxn modelId="{11768C53-D32A-4CC7-B60A-5AC4BA72C6B2}" srcId="{A14EE835-93A3-4E83-B406-A70DFABD060C}" destId="{539D4DB9-399B-4ECB-B2B5-A6E7FC56735F}" srcOrd="2" destOrd="0" parTransId="{AA80572B-42AE-433F-81C2-943A76F8E77C}" sibTransId="{CB20806F-4A7A-4DD5-BF62-EF47BBCA1F29}"/>
    <dgm:cxn modelId="{06FE69BF-D7DB-4829-A9CD-DA69AE21C5FD}" type="presOf" srcId="{C4F83AD2-3EF8-436F-BFCC-8A698C81D5C6}" destId="{374CEB53-691C-4972-A92F-CFB4E8688E83}" srcOrd="1" destOrd="0" presId="urn:microsoft.com/office/officeart/2005/8/layout/orgChart1"/>
    <dgm:cxn modelId="{CB9459D0-ABFB-4C98-A6BC-054A70BE7DB3}" type="presOf" srcId="{A14EE835-93A3-4E83-B406-A70DFABD060C}" destId="{C0787430-588C-4770-B142-E3BAD3144CBF}" srcOrd="1" destOrd="0" presId="urn:microsoft.com/office/officeart/2005/8/layout/orgChart1"/>
    <dgm:cxn modelId="{B025CBEB-5945-4950-AB07-741FEF1D5312}" type="presParOf" srcId="{18E6BB01-EF64-46CF-B8A5-98A23AB53F8A}" destId="{BA42B0EF-B55C-4447-A169-59DAC9557E66}" srcOrd="0" destOrd="0" presId="urn:microsoft.com/office/officeart/2005/8/layout/orgChart1"/>
    <dgm:cxn modelId="{4861AD98-692E-4606-BCC1-E3FEEE55FCA9}" type="presParOf" srcId="{BA42B0EF-B55C-4447-A169-59DAC9557E66}" destId="{EEA79211-D77F-41BD-BDE4-59CCB3FF8DFE}" srcOrd="0" destOrd="0" presId="urn:microsoft.com/office/officeart/2005/8/layout/orgChart1"/>
    <dgm:cxn modelId="{2E3F4F47-8705-4D5B-B3E9-DD049E31B056}" type="presParOf" srcId="{EEA79211-D77F-41BD-BDE4-59CCB3FF8DFE}" destId="{867B1623-3AF4-4AD9-91D9-197D8E771E18}" srcOrd="0" destOrd="0" presId="urn:microsoft.com/office/officeart/2005/8/layout/orgChart1"/>
    <dgm:cxn modelId="{74212C98-1FA9-4327-B516-937635C68C0D}" type="presParOf" srcId="{EEA79211-D77F-41BD-BDE4-59CCB3FF8DFE}" destId="{C0787430-588C-4770-B142-E3BAD3144CBF}" srcOrd="1" destOrd="0" presId="urn:microsoft.com/office/officeart/2005/8/layout/orgChart1"/>
    <dgm:cxn modelId="{FD1250C5-54CD-4472-BC50-7E1F62423CA9}" type="presParOf" srcId="{BA42B0EF-B55C-4447-A169-59DAC9557E66}" destId="{4F7B2D2D-9149-4D49-84C8-F0298438BF1C}" srcOrd="1" destOrd="0" presId="urn:microsoft.com/office/officeart/2005/8/layout/orgChart1"/>
    <dgm:cxn modelId="{5F5CDE81-70DF-47EE-BF08-100F8AA700DA}" type="presParOf" srcId="{4F7B2D2D-9149-4D49-84C8-F0298438BF1C}" destId="{BD4CAD76-4E58-47B1-92C1-2D13B89D0C50}" srcOrd="0" destOrd="0" presId="urn:microsoft.com/office/officeart/2005/8/layout/orgChart1"/>
    <dgm:cxn modelId="{B0D247DC-D390-4520-9A23-66B3F0AAD466}" type="presParOf" srcId="{4F7B2D2D-9149-4D49-84C8-F0298438BF1C}" destId="{13F17C5B-EA43-411C-A77C-2EFC05BDB230}" srcOrd="1" destOrd="0" presId="urn:microsoft.com/office/officeart/2005/8/layout/orgChart1"/>
    <dgm:cxn modelId="{63505287-14A3-42C3-B7A5-B1F4029AEC17}" type="presParOf" srcId="{13F17C5B-EA43-411C-A77C-2EFC05BDB230}" destId="{1647BC90-15D1-4975-9A9A-AD63D71927A8}" srcOrd="0" destOrd="0" presId="urn:microsoft.com/office/officeart/2005/8/layout/orgChart1"/>
    <dgm:cxn modelId="{183A9A97-DA68-4940-9102-A90D36C2CA3B}" type="presParOf" srcId="{1647BC90-15D1-4975-9A9A-AD63D71927A8}" destId="{E06FCADE-A7BB-4911-9075-30D618CD868D}" srcOrd="0" destOrd="0" presId="urn:microsoft.com/office/officeart/2005/8/layout/orgChart1"/>
    <dgm:cxn modelId="{F0DD3E0E-00E7-4926-806B-42391C5DB102}" type="presParOf" srcId="{1647BC90-15D1-4975-9A9A-AD63D71927A8}" destId="{3624EB0B-312B-4626-AAF0-92CB9377DCE2}" srcOrd="1" destOrd="0" presId="urn:microsoft.com/office/officeart/2005/8/layout/orgChart1"/>
    <dgm:cxn modelId="{20B13379-0BAA-4390-AD3A-93D75306D365}" type="presParOf" srcId="{13F17C5B-EA43-411C-A77C-2EFC05BDB230}" destId="{FCECF49C-AA35-4C57-9DCF-5D1E786D6145}" srcOrd="1" destOrd="0" presId="urn:microsoft.com/office/officeart/2005/8/layout/orgChart1"/>
    <dgm:cxn modelId="{C76456E5-4A4A-452A-8F13-88E3A7B7839F}" type="presParOf" srcId="{13F17C5B-EA43-411C-A77C-2EFC05BDB230}" destId="{02F64144-F594-493C-AB43-274F681D3695}" srcOrd="2" destOrd="0" presId="urn:microsoft.com/office/officeart/2005/8/layout/orgChart1"/>
    <dgm:cxn modelId="{7208B634-0F05-4DEB-971F-8B125C1E4FE8}" type="presParOf" srcId="{4F7B2D2D-9149-4D49-84C8-F0298438BF1C}" destId="{D33F68A2-2D9B-4612-A8F7-1FCC0D42CAE6}" srcOrd="2" destOrd="0" presId="urn:microsoft.com/office/officeart/2005/8/layout/orgChart1"/>
    <dgm:cxn modelId="{B846368E-3C30-4C61-9E8E-6D07ADCFA7AA}" type="presParOf" srcId="{4F7B2D2D-9149-4D49-84C8-F0298438BF1C}" destId="{13AF7AA9-58A2-4239-AD9E-76097B1AC8E5}" srcOrd="3" destOrd="0" presId="urn:microsoft.com/office/officeart/2005/8/layout/orgChart1"/>
    <dgm:cxn modelId="{4DBA917D-9ABF-41F5-B194-08AA0A11AE0F}" type="presParOf" srcId="{13AF7AA9-58A2-4239-AD9E-76097B1AC8E5}" destId="{A1B11C75-45FB-48BC-94FB-B6DA69C27F53}" srcOrd="0" destOrd="0" presId="urn:microsoft.com/office/officeart/2005/8/layout/orgChart1"/>
    <dgm:cxn modelId="{9BCD2940-07DA-4ABF-BF3C-7141F423B3D3}" type="presParOf" srcId="{A1B11C75-45FB-48BC-94FB-B6DA69C27F53}" destId="{743F3895-3733-4DF4-A55B-FF6420675017}" srcOrd="0" destOrd="0" presId="urn:microsoft.com/office/officeart/2005/8/layout/orgChart1"/>
    <dgm:cxn modelId="{8E585AAE-7F67-4455-9CA6-38193F15BED9}" type="presParOf" srcId="{A1B11C75-45FB-48BC-94FB-B6DA69C27F53}" destId="{69B11B98-5557-45EE-958D-3FF1AC16CEF7}" srcOrd="1" destOrd="0" presId="urn:microsoft.com/office/officeart/2005/8/layout/orgChart1"/>
    <dgm:cxn modelId="{4ACF9DFB-7F0D-4C35-BB3C-D4F8A092E73D}" type="presParOf" srcId="{13AF7AA9-58A2-4239-AD9E-76097B1AC8E5}" destId="{6C668DC6-CA38-440C-8CB0-5D97FD907196}" srcOrd="1" destOrd="0" presId="urn:microsoft.com/office/officeart/2005/8/layout/orgChart1"/>
    <dgm:cxn modelId="{F1983E35-C53E-42D1-A829-9E19B51640A8}" type="presParOf" srcId="{13AF7AA9-58A2-4239-AD9E-76097B1AC8E5}" destId="{BC513546-542E-4B8E-846D-5CE4AFF040DA}" srcOrd="2" destOrd="0" presId="urn:microsoft.com/office/officeart/2005/8/layout/orgChart1"/>
    <dgm:cxn modelId="{42DABDE9-936A-426A-A852-FA44C72ED8BF}" type="presParOf" srcId="{4F7B2D2D-9149-4D49-84C8-F0298438BF1C}" destId="{273C18FA-AFFD-44EB-A683-2ED2A4C772D2}" srcOrd="4" destOrd="0" presId="urn:microsoft.com/office/officeart/2005/8/layout/orgChart1"/>
    <dgm:cxn modelId="{FB577FB7-796D-489A-B0EA-44834A085C05}" type="presParOf" srcId="{4F7B2D2D-9149-4D49-84C8-F0298438BF1C}" destId="{CC6497E9-7A1B-4F8F-8994-57FF3873B228}" srcOrd="5" destOrd="0" presId="urn:microsoft.com/office/officeart/2005/8/layout/orgChart1"/>
    <dgm:cxn modelId="{717E073B-2B0B-4755-8CFE-43451315A02D}" type="presParOf" srcId="{CC6497E9-7A1B-4F8F-8994-57FF3873B228}" destId="{BA904CD1-F335-43E0-9D9F-4D5C68E3DA19}" srcOrd="0" destOrd="0" presId="urn:microsoft.com/office/officeart/2005/8/layout/orgChart1"/>
    <dgm:cxn modelId="{FB9ECF5E-F6C0-442A-A9AC-C6A02925EFE2}" type="presParOf" srcId="{BA904CD1-F335-43E0-9D9F-4D5C68E3DA19}" destId="{27924BFC-6B15-4AFB-8286-2021959BC6F2}" srcOrd="0" destOrd="0" presId="urn:microsoft.com/office/officeart/2005/8/layout/orgChart1"/>
    <dgm:cxn modelId="{C5A7B7D5-D12E-4E00-AE9B-A05BBF8F11A4}" type="presParOf" srcId="{BA904CD1-F335-43E0-9D9F-4D5C68E3DA19}" destId="{DF34AD63-99EF-42A6-9CD3-3ACAA3C79598}" srcOrd="1" destOrd="0" presId="urn:microsoft.com/office/officeart/2005/8/layout/orgChart1"/>
    <dgm:cxn modelId="{366E0242-BA10-4F6F-999F-1DC77BD223BC}" type="presParOf" srcId="{CC6497E9-7A1B-4F8F-8994-57FF3873B228}" destId="{A3A4D087-0528-41DA-B1D4-1ED19A02D85F}" srcOrd="1" destOrd="0" presId="urn:microsoft.com/office/officeart/2005/8/layout/orgChart1"/>
    <dgm:cxn modelId="{749F6BCB-E63D-4710-BD4F-4A23E9CB85C2}" type="presParOf" srcId="{CC6497E9-7A1B-4F8F-8994-57FF3873B228}" destId="{7CA71CA9-5B66-4B6C-AEB9-0AF415AB639D}" srcOrd="2" destOrd="0" presId="urn:microsoft.com/office/officeart/2005/8/layout/orgChart1"/>
    <dgm:cxn modelId="{B7F4BBD0-0123-4224-B2A1-1E8350D5C58C}" type="presParOf" srcId="{4F7B2D2D-9149-4D49-84C8-F0298438BF1C}" destId="{44F3B30A-2CCB-4563-9E4D-1567A2B99D1D}" srcOrd="6" destOrd="0" presId="urn:microsoft.com/office/officeart/2005/8/layout/orgChart1"/>
    <dgm:cxn modelId="{1636D07D-F050-4BFE-BE57-C804E9340497}" type="presParOf" srcId="{4F7B2D2D-9149-4D49-84C8-F0298438BF1C}" destId="{302751F6-2A34-41A8-9C03-876EB190E16C}" srcOrd="7" destOrd="0" presId="urn:microsoft.com/office/officeart/2005/8/layout/orgChart1"/>
    <dgm:cxn modelId="{F3F91580-3533-4860-B3B0-9EBB6A3DBAD0}" type="presParOf" srcId="{302751F6-2A34-41A8-9C03-876EB190E16C}" destId="{96C61B58-E3DB-42EC-8F03-AFA32D76EEEA}" srcOrd="0" destOrd="0" presId="urn:microsoft.com/office/officeart/2005/8/layout/orgChart1"/>
    <dgm:cxn modelId="{992A47C7-578B-4CFA-B70E-6D41C1AFAF62}" type="presParOf" srcId="{96C61B58-E3DB-42EC-8F03-AFA32D76EEEA}" destId="{EB9739ED-DFC8-4423-960A-A641E13DFB4B}" srcOrd="0" destOrd="0" presId="urn:microsoft.com/office/officeart/2005/8/layout/orgChart1"/>
    <dgm:cxn modelId="{AE09D3E5-CB2A-4085-8A45-FB7C8DF2806B}" type="presParOf" srcId="{96C61B58-E3DB-42EC-8F03-AFA32D76EEEA}" destId="{374CEB53-691C-4972-A92F-CFB4E8688E83}" srcOrd="1" destOrd="0" presId="urn:microsoft.com/office/officeart/2005/8/layout/orgChart1"/>
    <dgm:cxn modelId="{E3643C49-C390-461D-837B-7694B4BD6EAF}" type="presParOf" srcId="{302751F6-2A34-41A8-9C03-876EB190E16C}" destId="{035A8F62-5304-49C9-854A-6980238FD1E4}" srcOrd="1" destOrd="0" presId="urn:microsoft.com/office/officeart/2005/8/layout/orgChart1"/>
    <dgm:cxn modelId="{0DE43743-83B6-4D0D-A8C3-D10C074117DB}" type="presParOf" srcId="{302751F6-2A34-41A8-9C03-876EB190E16C}" destId="{1C7A3586-3C7A-4E04-A9FE-22AE625AF5C6}" srcOrd="2" destOrd="0" presId="urn:microsoft.com/office/officeart/2005/8/layout/orgChart1"/>
    <dgm:cxn modelId="{784969E3-702A-4880-AB8C-8532FED5C65F}" type="presParOf" srcId="{BA42B0EF-B55C-4447-A169-59DAC9557E66}" destId="{9D23FA37-B64E-4448-A580-C8DDD4C9744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1724DEC-B2EC-42EF-8F7C-E4829049F33F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23947A02-A977-464D-8917-F96296DA3050}">
      <dgm:prSet/>
      <dgm:spPr/>
      <dgm:t>
        <a:bodyPr/>
        <a:lstStyle/>
        <a:p>
          <a:pPr rtl="0"/>
          <a:r>
            <a:rPr lang="es-ES" dirty="0" smtClean="0"/>
            <a:t>Eficaces</a:t>
          </a:r>
          <a:endParaRPr lang="es-AR" dirty="0"/>
        </a:p>
      </dgm:t>
    </dgm:pt>
    <dgm:pt modelId="{499DD144-CF20-4C15-87E4-43B985203EE6}" type="parTrans" cxnId="{8D96CB71-869A-4F3A-A860-64BC5383E942}">
      <dgm:prSet/>
      <dgm:spPr/>
      <dgm:t>
        <a:bodyPr/>
        <a:lstStyle/>
        <a:p>
          <a:endParaRPr lang="es-AR"/>
        </a:p>
      </dgm:t>
    </dgm:pt>
    <dgm:pt modelId="{46F1FBC9-1DD0-4BDA-843B-A14E3DF73257}" type="sibTrans" cxnId="{8D96CB71-869A-4F3A-A860-64BC5383E942}">
      <dgm:prSet/>
      <dgm:spPr/>
      <dgm:t>
        <a:bodyPr/>
        <a:lstStyle/>
        <a:p>
          <a:endParaRPr lang="es-AR"/>
        </a:p>
      </dgm:t>
    </dgm:pt>
    <dgm:pt modelId="{D6EC21E3-4960-4A24-A110-3D1DF6B19881}" type="pres">
      <dgm:prSet presAssocID="{71724DEC-B2EC-42EF-8F7C-E4829049F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80145CB6-7AC1-41BF-9573-D39E3CE9846A}" type="pres">
      <dgm:prSet presAssocID="{23947A02-A977-464D-8917-F96296DA30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8D96CB71-869A-4F3A-A860-64BC5383E942}" srcId="{71724DEC-B2EC-42EF-8F7C-E4829049F33F}" destId="{23947A02-A977-464D-8917-F96296DA3050}" srcOrd="0" destOrd="0" parTransId="{499DD144-CF20-4C15-87E4-43B985203EE6}" sibTransId="{46F1FBC9-1DD0-4BDA-843B-A14E3DF73257}"/>
    <dgm:cxn modelId="{46A2A68F-AEB2-48AB-88C0-62E63B731B6A}" type="presOf" srcId="{71724DEC-B2EC-42EF-8F7C-E4829049F33F}" destId="{D6EC21E3-4960-4A24-A110-3D1DF6B19881}" srcOrd="0" destOrd="0" presId="urn:microsoft.com/office/officeart/2005/8/layout/vList2"/>
    <dgm:cxn modelId="{5725132A-96B9-47A9-BA38-B712D4180924}" type="presOf" srcId="{23947A02-A977-464D-8917-F96296DA3050}" destId="{80145CB6-7AC1-41BF-9573-D39E3CE9846A}" srcOrd="0" destOrd="0" presId="urn:microsoft.com/office/officeart/2005/8/layout/vList2"/>
    <dgm:cxn modelId="{58527A58-1AA7-43BA-967E-56DD36B56E90}" type="presParOf" srcId="{D6EC21E3-4960-4A24-A110-3D1DF6B19881}" destId="{80145CB6-7AC1-41BF-9573-D39E3CE984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799E1E92-38F6-435E-B752-28804730E672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EA8E2A4E-B89C-485F-A8D0-6BD2FFE22ABC}">
      <dgm:prSet/>
      <dgm:spPr/>
      <dgm:t>
        <a:bodyPr/>
        <a:lstStyle/>
        <a:p>
          <a:pPr rtl="0"/>
          <a:r>
            <a:rPr lang="es-ES" dirty="0" smtClean="0"/>
            <a:t>Calidad</a:t>
          </a:r>
          <a:endParaRPr lang="es-AR" dirty="0"/>
        </a:p>
      </dgm:t>
    </dgm:pt>
    <dgm:pt modelId="{562150EA-5D4D-4D5F-B46B-80E18C63A92D}" type="parTrans" cxnId="{6643CBB9-96E7-4140-950B-B67473DB84D5}">
      <dgm:prSet/>
      <dgm:spPr/>
      <dgm:t>
        <a:bodyPr/>
        <a:lstStyle/>
        <a:p>
          <a:endParaRPr lang="es-AR"/>
        </a:p>
      </dgm:t>
    </dgm:pt>
    <dgm:pt modelId="{1482A799-B48A-4ABA-AC35-FEF3E4940E33}" type="sibTrans" cxnId="{6643CBB9-96E7-4140-950B-B67473DB84D5}">
      <dgm:prSet/>
      <dgm:spPr/>
      <dgm:t>
        <a:bodyPr/>
        <a:lstStyle/>
        <a:p>
          <a:endParaRPr lang="es-AR"/>
        </a:p>
      </dgm:t>
    </dgm:pt>
    <dgm:pt modelId="{DAC5FD8C-5940-4D6D-A2A6-3512D851F81C}" type="pres">
      <dgm:prSet presAssocID="{799E1E92-38F6-435E-B752-28804730E6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9DC7C6F-C86E-410A-A38D-306BED029168}" type="pres">
      <dgm:prSet presAssocID="{EA8E2A4E-B89C-485F-A8D0-6BD2FFE22A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6643CBB9-96E7-4140-950B-B67473DB84D5}" srcId="{799E1E92-38F6-435E-B752-28804730E672}" destId="{EA8E2A4E-B89C-485F-A8D0-6BD2FFE22ABC}" srcOrd="0" destOrd="0" parTransId="{562150EA-5D4D-4D5F-B46B-80E18C63A92D}" sibTransId="{1482A799-B48A-4ABA-AC35-FEF3E4940E33}"/>
    <dgm:cxn modelId="{D97F878C-A09F-4509-A68A-29F4CECDE20E}" type="presOf" srcId="{EA8E2A4E-B89C-485F-A8D0-6BD2FFE22ABC}" destId="{09DC7C6F-C86E-410A-A38D-306BED029168}" srcOrd="0" destOrd="0" presId="urn:microsoft.com/office/officeart/2005/8/layout/vList2"/>
    <dgm:cxn modelId="{2AD9B1FA-56D6-4E20-8CA7-12A477C1290F}" type="presOf" srcId="{799E1E92-38F6-435E-B752-28804730E672}" destId="{DAC5FD8C-5940-4D6D-A2A6-3512D851F81C}" srcOrd="0" destOrd="0" presId="urn:microsoft.com/office/officeart/2005/8/layout/vList2"/>
    <dgm:cxn modelId="{8C84EA6C-E887-4BDD-B480-D4CF9AA1839F}" type="presParOf" srcId="{DAC5FD8C-5940-4D6D-A2A6-3512D851F81C}" destId="{09DC7C6F-C86E-410A-A38D-306BED02916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EE24383-CD81-4EBC-9176-B9048555EBB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AR"/>
        </a:p>
      </dgm:t>
    </dgm:pt>
    <dgm:pt modelId="{5CD3830B-352B-4088-A0F1-8004408ACA62}">
      <dgm:prSet/>
      <dgm:spPr/>
      <dgm:t>
        <a:bodyPr/>
        <a:lstStyle/>
        <a:p>
          <a:pPr rtl="0"/>
          <a:r>
            <a:rPr lang="es-ES" dirty="0" smtClean="0"/>
            <a:t>Seria necesario contar con :</a:t>
          </a:r>
          <a:endParaRPr lang="es-AR" dirty="0"/>
        </a:p>
      </dgm:t>
    </dgm:pt>
    <dgm:pt modelId="{0C17FC44-2B45-4CBB-BB86-1DB5328F40E0}" type="parTrans" cxnId="{F12C7CAC-C5AB-4D61-92DB-1522E224B766}">
      <dgm:prSet/>
      <dgm:spPr/>
      <dgm:t>
        <a:bodyPr/>
        <a:lstStyle/>
        <a:p>
          <a:endParaRPr lang="es-AR"/>
        </a:p>
      </dgm:t>
    </dgm:pt>
    <dgm:pt modelId="{9C06AE8B-7F62-417A-8F04-CFF3379EFD31}" type="sibTrans" cxnId="{F12C7CAC-C5AB-4D61-92DB-1522E224B766}">
      <dgm:prSet/>
      <dgm:spPr/>
      <dgm:t>
        <a:bodyPr/>
        <a:lstStyle/>
        <a:p>
          <a:endParaRPr lang="es-AR"/>
        </a:p>
      </dgm:t>
    </dgm:pt>
    <dgm:pt modelId="{A673BA94-1CB7-4AFF-B175-229D87605DAD}" type="pres">
      <dgm:prSet presAssocID="{1EE24383-CD81-4EBC-9176-B9048555EB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1C513B6-F6AF-4FA2-AD04-3CD1488CD797}" type="pres">
      <dgm:prSet presAssocID="{5CD3830B-352B-4088-A0F1-8004408ACA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2516AC5-3F8D-42B6-9EB8-B53CFDEA1B55}" type="presOf" srcId="{1EE24383-CD81-4EBC-9176-B9048555EBB5}" destId="{A673BA94-1CB7-4AFF-B175-229D87605DAD}" srcOrd="0" destOrd="0" presId="urn:microsoft.com/office/officeart/2005/8/layout/vList2"/>
    <dgm:cxn modelId="{F12C7CAC-C5AB-4D61-92DB-1522E224B766}" srcId="{1EE24383-CD81-4EBC-9176-B9048555EBB5}" destId="{5CD3830B-352B-4088-A0F1-8004408ACA62}" srcOrd="0" destOrd="0" parTransId="{0C17FC44-2B45-4CBB-BB86-1DB5328F40E0}" sibTransId="{9C06AE8B-7F62-417A-8F04-CFF3379EFD31}"/>
    <dgm:cxn modelId="{F6304113-E2F7-4C5B-BFE0-1C8D14203CE7}" type="presOf" srcId="{5CD3830B-352B-4088-A0F1-8004408ACA62}" destId="{B1C513B6-F6AF-4FA2-AD04-3CD1488CD797}" srcOrd="0" destOrd="0" presId="urn:microsoft.com/office/officeart/2005/8/layout/vList2"/>
    <dgm:cxn modelId="{07F03C9C-6AE3-43ED-8294-332B50D143D8}" type="presParOf" srcId="{A673BA94-1CB7-4AFF-B175-229D87605DAD}" destId="{B1C513B6-F6AF-4FA2-AD04-3CD1488CD79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4030C2E-AD4A-4EDB-8319-14E6B6A9BAF8}" type="doc">
      <dgm:prSet loTypeId="urn:microsoft.com/office/officeart/2005/8/layout/hProcess9" loCatId="process" qsTypeId="urn:microsoft.com/office/officeart/2005/8/quickstyle/3d2" qsCatId="3D" csTypeId="urn:microsoft.com/office/officeart/2005/8/colors/colorful1#1" csCatId="colorful" phldr="1"/>
      <dgm:spPr/>
    </dgm:pt>
    <dgm:pt modelId="{C56A8E40-1633-4788-86A3-E703345C6A6D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1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TENDENCIAS</a:t>
          </a:r>
          <a:r>
            <a:rPr lang="es-ES" sz="11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s-ES" sz="11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DE LAS COMPRAS GUBERNAMENTALES</a:t>
          </a:r>
        </a:p>
      </dgm:t>
    </dgm:pt>
    <dgm:pt modelId="{1B58ABA9-3AFE-45C0-BDA1-11B8D03D857B}" type="parTrans" cxnId="{549333E6-9DFC-4B2F-B7A9-537E128F912F}">
      <dgm:prSet/>
      <dgm:spPr/>
      <dgm:t>
        <a:bodyPr/>
        <a:lstStyle/>
        <a:p>
          <a:endParaRPr lang="es-ES"/>
        </a:p>
      </dgm:t>
    </dgm:pt>
    <dgm:pt modelId="{30B706C5-2201-4088-8DF2-1FF318B6E590}" type="sibTrans" cxnId="{549333E6-9DFC-4B2F-B7A9-537E128F912F}">
      <dgm:prSet/>
      <dgm:spPr/>
      <dgm:t>
        <a:bodyPr/>
        <a:lstStyle/>
        <a:p>
          <a:endParaRPr lang="es-ES"/>
        </a:p>
      </dgm:t>
    </dgm:pt>
    <dgm:pt modelId="{ABC7A059-EFCA-4D17-9A94-F726D38D0635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es-ES" sz="12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rPr>
            <a:t>FOMENTAR </a:t>
          </a:r>
          <a:r>
            <a:rPr lang="es-ES" sz="12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rPr>
            <a:t>LA COMPRA DE BIENES Y SERVICIOS </a:t>
          </a:r>
          <a:endParaRPr lang="es-ES" sz="12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  <a:cs typeface="Arial" panose="020B0604020202020204" pitchFamily="34" charset="0"/>
          </a:endParaRPr>
        </a:p>
      </dgm:t>
    </dgm:pt>
    <dgm:pt modelId="{A63FD3F8-0AB5-467B-93D2-61BF67E63F60}" type="sibTrans" cxnId="{0C01CC95-336F-48C2-B070-DDE5A50DA481}">
      <dgm:prSet/>
      <dgm:spPr/>
      <dgm:t>
        <a:bodyPr/>
        <a:lstStyle/>
        <a:p>
          <a:endParaRPr lang="es-ES"/>
        </a:p>
      </dgm:t>
    </dgm:pt>
    <dgm:pt modelId="{89998839-BB00-4F2B-8559-C57EB58602D0}" type="parTrans" cxnId="{0C01CC95-336F-48C2-B070-DDE5A50DA481}">
      <dgm:prSet/>
      <dgm:spPr/>
      <dgm:t>
        <a:bodyPr/>
        <a:lstStyle/>
        <a:p>
          <a:endParaRPr lang="es-ES"/>
        </a:p>
      </dgm:t>
    </dgm:pt>
    <dgm:pt modelId="{D48F7543-4963-4FC5-AF62-85D9E93F05EE}">
      <dgm:prSet/>
      <dgm:spPr/>
      <dgm:t>
        <a:bodyPr/>
        <a:lstStyle/>
        <a:p>
          <a:pPr algn="ctr">
            <a:lnSpc>
              <a:spcPct val="150000"/>
            </a:lnSpc>
          </a:pPr>
          <a:r>
            <a:rPr lang="es-ES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DE CADA PESO QUE GASTA EL ESTADO</a:t>
          </a:r>
          <a:endParaRPr lang="es-E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C00618BD-CC5E-41DA-B49E-A838CCCE681F}" type="parTrans" cxnId="{D7746F86-9E1A-41FC-828D-9A596D21F20B}">
      <dgm:prSet/>
      <dgm:spPr/>
      <dgm:t>
        <a:bodyPr/>
        <a:lstStyle/>
        <a:p>
          <a:endParaRPr lang="es-ES"/>
        </a:p>
      </dgm:t>
    </dgm:pt>
    <dgm:pt modelId="{D020BCA6-F292-4771-BAFA-6702E929DC28}" type="sibTrans" cxnId="{D7746F86-9E1A-41FC-828D-9A596D21F20B}">
      <dgm:prSet/>
      <dgm:spPr/>
      <dgm:t>
        <a:bodyPr/>
        <a:lstStyle/>
        <a:p>
          <a:endParaRPr lang="es-ES"/>
        </a:p>
      </dgm:t>
    </dgm:pt>
    <dgm:pt modelId="{7F4F4553-F277-40FF-B764-540077131D3A}">
      <dgm:prSet/>
      <dgm:spPr/>
      <dgm:t>
        <a:bodyPr/>
        <a:lstStyle/>
        <a:p>
          <a:pPr algn="ctr"/>
          <a:r>
            <a:rPr lang="es-MX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AMIGABLES</a:t>
          </a:r>
          <a:r>
            <a:rPr lang="es-MX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 CON EL MEDIO AMBIENTE</a:t>
          </a:r>
          <a:r>
            <a:rPr lang="es-MX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, y</a:t>
          </a:r>
        </a:p>
        <a:p>
          <a:pPr algn="ctr"/>
          <a:r>
            <a:rPr lang="es-MX" b="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s-MX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SOCIALMENTE </a:t>
          </a:r>
          <a:r>
            <a:rPr lang="es-MX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RESPONABLES</a:t>
          </a:r>
          <a:endParaRPr lang="es-ES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0871F576-88F6-46C1-BEFC-13F3C668DBA0}" type="parTrans" cxnId="{B29491B0-917B-47DA-A008-44459F9AC0B3}">
      <dgm:prSet/>
      <dgm:spPr/>
      <dgm:t>
        <a:bodyPr/>
        <a:lstStyle/>
        <a:p>
          <a:endParaRPr lang="es-ES"/>
        </a:p>
      </dgm:t>
    </dgm:pt>
    <dgm:pt modelId="{B3888AFD-06FB-43F4-81D4-3D0188EA8824}" type="sibTrans" cxnId="{B29491B0-917B-47DA-A008-44459F9AC0B3}">
      <dgm:prSet/>
      <dgm:spPr/>
      <dgm:t>
        <a:bodyPr/>
        <a:lstStyle/>
        <a:p>
          <a:endParaRPr lang="es-ES"/>
        </a:p>
      </dgm:t>
    </dgm:pt>
    <dgm:pt modelId="{8E354BE0-63E5-43CD-9BCC-4F84C7B0DBDA}">
      <dgm:prSet custT="1"/>
      <dgm:spPr/>
      <dgm:t>
        <a:bodyPr/>
        <a:lstStyle/>
        <a:p>
          <a:pPr algn="ctr">
            <a:lnSpc>
              <a:spcPct val="150000"/>
            </a:lnSpc>
          </a:pPr>
          <a:r>
            <a:rPr lang="es-ES" sz="11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BUSCAR  RENTABILIDAD:</a:t>
          </a:r>
        </a:p>
        <a:p>
          <a:pPr algn="ctr">
            <a:lnSpc>
              <a:spcPct val="150000"/>
            </a:lnSpc>
          </a:pPr>
          <a:r>
            <a:rPr lang="es-ES" sz="1100" b="1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AMBIENTAL, SOCIAL  Y ECONOMICA</a:t>
          </a:r>
          <a:endParaRPr lang="es-ES" sz="1100" b="1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gm:t>
    </dgm:pt>
    <dgm:pt modelId="{EB44C5B0-6B21-4171-B9AE-0C22ED2DD786}" type="parTrans" cxnId="{917B24AC-885C-4A6A-8BE0-431F841F8A5C}">
      <dgm:prSet/>
      <dgm:spPr/>
      <dgm:t>
        <a:bodyPr/>
        <a:lstStyle/>
        <a:p>
          <a:endParaRPr lang="es-ES"/>
        </a:p>
      </dgm:t>
    </dgm:pt>
    <dgm:pt modelId="{AEEA978A-4F5E-456D-A9F0-F14C90FBAF39}" type="sibTrans" cxnId="{917B24AC-885C-4A6A-8BE0-431F841F8A5C}">
      <dgm:prSet/>
      <dgm:spPr/>
      <dgm:t>
        <a:bodyPr/>
        <a:lstStyle/>
        <a:p>
          <a:endParaRPr lang="es-ES"/>
        </a:p>
      </dgm:t>
    </dgm:pt>
    <dgm:pt modelId="{E7864BDB-2961-457A-86FD-570E6DDF0C30}">
      <dgm:prSet phldrT="[Texto]" custT="1"/>
      <dgm:spPr/>
      <dgm:t>
        <a:bodyPr/>
        <a:lstStyle/>
        <a:p>
          <a:pPr algn="ctr">
            <a:lnSpc>
              <a:spcPct val="150000"/>
            </a:lnSpc>
          </a:pPr>
          <a:r>
            <a:rPr lang="es-ES" sz="11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CRITERIOS DE SUSTENTABILIDAD -MODELOS DE DESARROLLO ECONOMICOS SUSTENTABLES</a:t>
          </a:r>
        </a:p>
      </dgm:t>
    </dgm:pt>
    <dgm:pt modelId="{19BC1511-20EE-40E9-8937-F37D0010E1D9}" type="sibTrans" cxnId="{AA9CFE88-A130-45E2-A814-5F939DB370E3}">
      <dgm:prSet/>
      <dgm:spPr/>
      <dgm:t>
        <a:bodyPr/>
        <a:lstStyle/>
        <a:p>
          <a:endParaRPr lang="es-ES"/>
        </a:p>
      </dgm:t>
    </dgm:pt>
    <dgm:pt modelId="{98DDF9C6-3E7C-410C-ACAE-02336BE3D56C}" type="parTrans" cxnId="{AA9CFE88-A130-45E2-A814-5F939DB370E3}">
      <dgm:prSet/>
      <dgm:spPr/>
      <dgm:t>
        <a:bodyPr/>
        <a:lstStyle/>
        <a:p>
          <a:endParaRPr lang="es-ES"/>
        </a:p>
      </dgm:t>
    </dgm:pt>
    <dgm:pt modelId="{12863573-9CCB-48EA-BC8A-C9F8EC4E0102}" type="pres">
      <dgm:prSet presAssocID="{84030C2E-AD4A-4EDB-8319-14E6B6A9BAF8}" presName="CompostProcess" presStyleCnt="0">
        <dgm:presLayoutVars>
          <dgm:dir/>
          <dgm:resizeHandles val="exact"/>
        </dgm:presLayoutVars>
      </dgm:prSet>
      <dgm:spPr/>
    </dgm:pt>
    <dgm:pt modelId="{9D2F1620-DCC0-4D90-9968-349016A1D2CC}" type="pres">
      <dgm:prSet presAssocID="{84030C2E-AD4A-4EDB-8319-14E6B6A9BAF8}" presName="arrow" presStyleLbl="bgShp" presStyleIdx="0" presStyleCnt="1" custScaleX="117647"/>
      <dgm:spPr/>
    </dgm:pt>
    <dgm:pt modelId="{8309A427-325C-4B49-8628-A0DC178F3492}" type="pres">
      <dgm:prSet presAssocID="{84030C2E-AD4A-4EDB-8319-14E6B6A9BAF8}" presName="linearProcess" presStyleCnt="0"/>
      <dgm:spPr/>
    </dgm:pt>
    <dgm:pt modelId="{AB07F0F8-C51E-4CED-9468-BF7AB4EDC879}" type="pres">
      <dgm:prSet presAssocID="{C56A8E40-1633-4788-86A3-E703345C6A6D}" presName="textNode" presStyleLbl="node1" presStyleIdx="0" presStyleCnt="6" custScaleX="135822" custScaleY="106278" custLinFactX="-26396" custLinFactNeighborX="-100000" custLinFactNeighborY="-315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58291C7-BDF9-400E-8AE4-AD65A65950EA}" type="pres">
      <dgm:prSet presAssocID="{30B706C5-2201-4088-8DF2-1FF318B6E590}" presName="sibTrans" presStyleCnt="0"/>
      <dgm:spPr/>
    </dgm:pt>
    <dgm:pt modelId="{425C6DBC-FE5F-447B-931D-D5A5210DCB94}" type="pres">
      <dgm:prSet presAssocID="{E7864BDB-2961-457A-86FD-570E6DDF0C30}" presName="textNode" presStyleLbl="node1" presStyleIdx="1" presStyleCnt="6" custScaleX="124877" custScaleY="112588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1B2795B-D76F-409A-A76B-6ECEFB1366C4}" type="pres">
      <dgm:prSet presAssocID="{19BC1511-20EE-40E9-8937-F37D0010E1D9}" presName="sibTrans" presStyleCnt="0"/>
      <dgm:spPr/>
    </dgm:pt>
    <dgm:pt modelId="{8FC663D7-117E-4772-BD59-670C5EDE9758}" type="pres">
      <dgm:prSet presAssocID="{ABC7A059-EFCA-4D17-9A94-F726D38D0635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7F06AB9-68AE-4FC7-A768-D4037BBACD22}" type="pres">
      <dgm:prSet presAssocID="{A63FD3F8-0AB5-467B-93D2-61BF67E63F60}" presName="sibTrans" presStyleCnt="0"/>
      <dgm:spPr/>
    </dgm:pt>
    <dgm:pt modelId="{AD194339-C15F-46B7-898D-78CBBBACDB78}" type="pres">
      <dgm:prSet presAssocID="{7F4F4553-F277-40FF-B764-540077131D3A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2B7844-3DBB-4516-A8EF-ABFFF0337532}" type="pres">
      <dgm:prSet presAssocID="{B3888AFD-06FB-43F4-81D4-3D0188EA8824}" presName="sibTrans" presStyleCnt="0"/>
      <dgm:spPr/>
    </dgm:pt>
    <dgm:pt modelId="{1465AA07-461B-4A1B-8ED9-220AA74BA65B}" type="pres">
      <dgm:prSet presAssocID="{8E354BE0-63E5-43CD-9BCC-4F84C7B0DBDA}" presName="textNode" presStyleLbl="node1" presStyleIdx="4" presStyleCnt="6" custScaleX="11238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6F9ABB7-B2DC-45E6-84DC-12FF519F8DD8}" type="pres">
      <dgm:prSet presAssocID="{AEEA978A-4F5E-456D-A9F0-F14C90FBAF39}" presName="sibTrans" presStyleCnt="0"/>
      <dgm:spPr/>
    </dgm:pt>
    <dgm:pt modelId="{BDEA85AD-252A-4DE4-9F3B-47FE0A2CBB8F}" type="pres">
      <dgm:prSet presAssocID="{D48F7543-4963-4FC5-AF62-85D9E93F05EE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FBFBAC1-AE7F-4022-BF9C-7321EB4B4910}" type="presOf" srcId="{C56A8E40-1633-4788-86A3-E703345C6A6D}" destId="{AB07F0F8-C51E-4CED-9468-BF7AB4EDC879}" srcOrd="0" destOrd="0" presId="urn:microsoft.com/office/officeart/2005/8/layout/hProcess9"/>
    <dgm:cxn modelId="{8312B049-F93C-4127-9E05-2A72CC034743}" type="presOf" srcId="{E7864BDB-2961-457A-86FD-570E6DDF0C30}" destId="{425C6DBC-FE5F-447B-931D-D5A5210DCB94}" srcOrd="0" destOrd="0" presId="urn:microsoft.com/office/officeart/2005/8/layout/hProcess9"/>
    <dgm:cxn modelId="{7A1B2E99-4387-4DC2-BC2E-D094E7418E53}" type="presOf" srcId="{8E354BE0-63E5-43CD-9BCC-4F84C7B0DBDA}" destId="{1465AA07-461B-4A1B-8ED9-220AA74BA65B}" srcOrd="0" destOrd="0" presId="urn:microsoft.com/office/officeart/2005/8/layout/hProcess9"/>
    <dgm:cxn modelId="{6D2F0879-C623-4B8A-AAD0-E0E5476A0B63}" type="presOf" srcId="{7F4F4553-F277-40FF-B764-540077131D3A}" destId="{AD194339-C15F-46B7-898D-78CBBBACDB78}" srcOrd="0" destOrd="0" presId="urn:microsoft.com/office/officeart/2005/8/layout/hProcess9"/>
    <dgm:cxn modelId="{B29491B0-917B-47DA-A008-44459F9AC0B3}" srcId="{84030C2E-AD4A-4EDB-8319-14E6B6A9BAF8}" destId="{7F4F4553-F277-40FF-B764-540077131D3A}" srcOrd="3" destOrd="0" parTransId="{0871F576-88F6-46C1-BEFC-13F3C668DBA0}" sibTransId="{B3888AFD-06FB-43F4-81D4-3D0188EA8824}"/>
    <dgm:cxn modelId="{63235EFB-D095-4ADF-A9C6-997247C1F8E1}" type="presOf" srcId="{D48F7543-4963-4FC5-AF62-85D9E93F05EE}" destId="{BDEA85AD-252A-4DE4-9F3B-47FE0A2CBB8F}" srcOrd="0" destOrd="0" presId="urn:microsoft.com/office/officeart/2005/8/layout/hProcess9"/>
    <dgm:cxn modelId="{AA9CFE88-A130-45E2-A814-5F939DB370E3}" srcId="{84030C2E-AD4A-4EDB-8319-14E6B6A9BAF8}" destId="{E7864BDB-2961-457A-86FD-570E6DDF0C30}" srcOrd="1" destOrd="0" parTransId="{98DDF9C6-3E7C-410C-ACAE-02336BE3D56C}" sibTransId="{19BC1511-20EE-40E9-8937-F37D0010E1D9}"/>
    <dgm:cxn modelId="{8C842107-5908-460E-AD19-E4B214420A54}" type="presOf" srcId="{ABC7A059-EFCA-4D17-9A94-F726D38D0635}" destId="{8FC663D7-117E-4772-BD59-670C5EDE9758}" srcOrd="0" destOrd="0" presId="urn:microsoft.com/office/officeart/2005/8/layout/hProcess9"/>
    <dgm:cxn modelId="{0C01CC95-336F-48C2-B070-DDE5A50DA481}" srcId="{84030C2E-AD4A-4EDB-8319-14E6B6A9BAF8}" destId="{ABC7A059-EFCA-4D17-9A94-F726D38D0635}" srcOrd="2" destOrd="0" parTransId="{89998839-BB00-4F2B-8559-C57EB58602D0}" sibTransId="{A63FD3F8-0AB5-467B-93D2-61BF67E63F60}"/>
    <dgm:cxn modelId="{917B24AC-885C-4A6A-8BE0-431F841F8A5C}" srcId="{84030C2E-AD4A-4EDB-8319-14E6B6A9BAF8}" destId="{8E354BE0-63E5-43CD-9BCC-4F84C7B0DBDA}" srcOrd="4" destOrd="0" parTransId="{EB44C5B0-6B21-4171-B9AE-0C22ED2DD786}" sibTransId="{AEEA978A-4F5E-456D-A9F0-F14C90FBAF39}"/>
    <dgm:cxn modelId="{D7746F86-9E1A-41FC-828D-9A596D21F20B}" srcId="{84030C2E-AD4A-4EDB-8319-14E6B6A9BAF8}" destId="{D48F7543-4963-4FC5-AF62-85D9E93F05EE}" srcOrd="5" destOrd="0" parTransId="{C00618BD-CC5E-41DA-B49E-A838CCCE681F}" sibTransId="{D020BCA6-F292-4771-BAFA-6702E929DC28}"/>
    <dgm:cxn modelId="{549333E6-9DFC-4B2F-B7A9-537E128F912F}" srcId="{84030C2E-AD4A-4EDB-8319-14E6B6A9BAF8}" destId="{C56A8E40-1633-4788-86A3-E703345C6A6D}" srcOrd="0" destOrd="0" parTransId="{1B58ABA9-3AFE-45C0-BDA1-11B8D03D857B}" sibTransId="{30B706C5-2201-4088-8DF2-1FF318B6E590}"/>
    <dgm:cxn modelId="{17F94194-B413-4517-85C3-1A6EA25179CD}" type="presOf" srcId="{84030C2E-AD4A-4EDB-8319-14E6B6A9BAF8}" destId="{12863573-9CCB-48EA-BC8A-C9F8EC4E0102}" srcOrd="0" destOrd="0" presId="urn:microsoft.com/office/officeart/2005/8/layout/hProcess9"/>
    <dgm:cxn modelId="{9818ECA2-93FF-4AC4-9AB4-C6146C350027}" type="presParOf" srcId="{12863573-9CCB-48EA-BC8A-C9F8EC4E0102}" destId="{9D2F1620-DCC0-4D90-9968-349016A1D2CC}" srcOrd="0" destOrd="0" presId="urn:microsoft.com/office/officeart/2005/8/layout/hProcess9"/>
    <dgm:cxn modelId="{91CC0196-BE6A-4BCD-9BFD-6130CB36D43E}" type="presParOf" srcId="{12863573-9CCB-48EA-BC8A-C9F8EC4E0102}" destId="{8309A427-325C-4B49-8628-A0DC178F3492}" srcOrd="1" destOrd="0" presId="urn:microsoft.com/office/officeart/2005/8/layout/hProcess9"/>
    <dgm:cxn modelId="{E38C3FD1-308E-44C1-9289-DE27BB21E261}" type="presParOf" srcId="{8309A427-325C-4B49-8628-A0DC178F3492}" destId="{AB07F0F8-C51E-4CED-9468-BF7AB4EDC879}" srcOrd="0" destOrd="0" presId="urn:microsoft.com/office/officeart/2005/8/layout/hProcess9"/>
    <dgm:cxn modelId="{47BBD9D7-70D0-4C28-83AC-87B4765CBCC8}" type="presParOf" srcId="{8309A427-325C-4B49-8628-A0DC178F3492}" destId="{E58291C7-BDF9-400E-8AE4-AD65A65950EA}" srcOrd="1" destOrd="0" presId="urn:microsoft.com/office/officeart/2005/8/layout/hProcess9"/>
    <dgm:cxn modelId="{40FDEAD1-7DEF-4A67-97DD-BB64D3561875}" type="presParOf" srcId="{8309A427-325C-4B49-8628-A0DC178F3492}" destId="{425C6DBC-FE5F-447B-931D-D5A5210DCB94}" srcOrd="2" destOrd="0" presId="urn:microsoft.com/office/officeart/2005/8/layout/hProcess9"/>
    <dgm:cxn modelId="{B98BE8CF-F0AF-49DA-9020-E0F64ADC658A}" type="presParOf" srcId="{8309A427-325C-4B49-8628-A0DC178F3492}" destId="{B1B2795B-D76F-409A-A76B-6ECEFB1366C4}" srcOrd="3" destOrd="0" presId="urn:microsoft.com/office/officeart/2005/8/layout/hProcess9"/>
    <dgm:cxn modelId="{2329EE95-7BF6-4803-9FAF-984F15C26B60}" type="presParOf" srcId="{8309A427-325C-4B49-8628-A0DC178F3492}" destId="{8FC663D7-117E-4772-BD59-670C5EDE9758}" srcOrd="4" destOrd="0" presId="urn:microsoft.com/office/officeart/2005/8/layout/hProcess9"/>
    <dgm:cxn modelId="{76C4AC95-548C-4864-A27C-0B16D6D91930}" type="presParOf" srcId="{8309A427-325C-4B49-8628-A0DC178F3492}" destId="{07F06AB9-68AE-4FC7-A768-D4037BBACD22}" srcOrd="5" destOrd="0" presId="urn:microsoft.com/office/officeart/2005/8/layout/hProcess9"/>
    <dgm:cxn modelId="{51C196D1-6ACD-4BE1-9558-A102945D4990}" type="presParOf" srcId="{8309A427-325C-4B49-8628-A0DC178F3492}" destId="{AD194339-C15F-46B7-898D-78CBBBACDB78}" srcOrd="6" destOrd="0" presId="urn:microsoft.com/office/officeart/2005/8/layout/hProcess9"/>
    <dgm:cxn modelId="{FEEB811A-4DA6-433E-9FB2-70694F3DDCD3}" type="presParOf" srcId="{8309A427-325C-4B49-8628-A0DC178F3492}" destId="{A82B7844-3DBB-4516-A8EF-ABFFF0337532}" srcOrd="7" destOrd="0" presId="urn:microsoft.com/office/officeart/2005/8/layout/hProcess9"/>
    <dgm:cxn modelId="{C2EB2C6E-03E3-4B19-9BB2-0CB9CF5D581B}" type="presParOf" srcId="{8309A427-325C-4B49-8628-A0DC178F3492}" destId="{1465AA07-461B-4A1B-8ED9-220AA74BA65B}" srcOrd="8" destOrd="0" presId="urn:microsoft.com/office/officeart/2005/8/layout/hProcess9"/>
    <dgm:cxn modelId="{3CDE3DA7-02C5-4F5B-AFF8-AC0AC2DF8716}" type="presParOf" srcId="{8309A427-325C-4B49-8628-A0DC178F3492}" destId="{26F9ABB7-B2DC-45E6-84DC-12FF519F8DD8}" srcOrd="9" destOrd="0" presId="urn:microsoft.com/office/officeart/2005/8/layout/hProcess9"/>
    <dgm:cxn modelId="{8712F492-9BE2-451E-BA69-52FD744D61F6}" type="presParOf" srcId="{8309A427-325C-4B49-8628-A0DC178F3492}" destId="{BDEA85AD-252A-4DE4-9F3B-47FE0A2CBB8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37B6FEE-4101-4B8D-906E-68CD66B23FE9}" type="doc">
      <dgm:prSet loTypeId="urn:microsoft.com/office/officeart/2005/8/layout/StepDownProcess" loCatId="process" qsTypeId="urn:microsoft.com/office/officeart/2005/8/quickstyle/3d4" qsCatId="3D" csTypeId="urn:microsoft.com/office/officeart/2005/8/colors/colorful1#2" csCatId="colorful" phldr="1"/>
      <dgm:spPr/>
      <dgm:t>
        <a:bodyPr/>
        <a:lstStyle/>
        <a:p>
          <a:endParaRPr lang="es-AR"/>
        </a:p>
      </dgm:t>
    </dgm:pt>
    <dgm:pt modelId="{08E45BC1-47B5-41CB-B1CE-9156E05625B2}">
      <dgm:prSet phldrT="[Texto]"/>
      <dgm:spPr/>
      <dgm:t>
        <a:bodyPr/>
        <a:lstStyle/>
        <a:p>
          <a:r>
            <a:rPr lang="es-AR" dirty="0"/>
            <a:t>AÑO 1972</a:t>
          </a:r>
        </a:p>
        <a:p>
          <a:endParaRPr lang="es-AR" dirty="0"/>
        </a:p>
      </dgm:t>
    </dgm:pt>
    <dgm:pt modelId="{B04C4483-4247-43A5-91D8-D5C24486EA95}" type="parTrans" cxnId="{6D7E60B5-4E71-4AC5-8DE2-892F03F82E19}">
      <dgm:prSet/>
      <dgm:spPr/>
      <dgm:t>
        <a:bodyPr/>
        <a:lstStyle/>
        <a:p>
          <a:endParaRPr lang="es-AR"/>
        </a:p>
      </dgm:t>
    </dgm:pt>
    <dgm:pt modelId="{B840B69B-A564-4B81-9133-648A43D55EDD}" type="sibTrans" cxnId="{6D7E60B5-4E71-4AC5-8DE2-892F03F82E19}">
      <dgm:prSet/>
      <dgm:spPr/>
      <dgm:t>
        <a:bodyPr/>
        <a:lstStyle/>
        <a:p>
          <a:endParaRPr lang="es-AR"/>
        </a:p>
      </dgm:t>
    </dgm:pt>
    <dgm:pt modelId="{5177B984-58A5-4AAA-A178-31DA85F9006D}">
      <dgm:prSet phldrT="[Texto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AR" sz="1100" b="1" dirty="0"/>
            <a:t>ESTOCOLMO:</a:t>
          </a:r>
        </a:p>
        <a:p>
          <a:pPr algn="just"/>
          <a:r>
            <a:rPr lang="es-AR" sz="1100" dirty="0"/>
            <a:t>PROGRAMA DE NACIONES UNIDAS PARA EL MEDIO AMBIENTE –PNUMA – DIO ORIGEN A LOS PROCESOS DE NEGOCIACION PARA PROMOVER EL CUIDADO Y LA PROTECCION DEL MEDIO AMBIENTE</a:t>
          </a:r>
        </a:p>
      </dgm:t>
    </dgm:pt>
    <dgm:pt modelId="{46441118-AA95-4FA2-AD64-9DAC03D2EB72}" type="parTrans" cxnId="{33B1A294-FFDF-4615-99BF-299B0A2B498B}">
      <dgm:prSet/>
      <dgm:spPr/>
      <dgm:t>
        <a:bodyPr/>
        <a:lstStyle/>
        <a:p>
          <a:endParaRPr lang="es-AR"/>
        </a:p>
      </dgm:t>
    </dgm:pt>
    <dgm:pt modelId="{D31A870F-9F50-41C7-8D27-8D19FBEDFE65}" type="sibTrans" cxnId="{33B1A294-FFDF-4615-99BF-299B0A2B498B}">
      <dgm:prSet/>
      <dgm:spPr/>
      <dgm:t>
        <a:bodyPr/>
        <a:lstStyle/>
        <a:p>
          <a:endParaRPr lang="es-AR"/>
        </a:p>
      </dgm:t>
    </dgm:pt>
    <dgm:pt modelId="{502117EB-CD3B-4BF7-800C-533352851EC4}">
      <dgm:prSet phldrT="[Texto]"/>
      <dgm:spPr/>
      <dgm:t>
        <a:bodyPr/>
        <a:lstStyle/>
        <a:p>
          <a:r>
            <a:rPr lang="es-AR"/>
            <a:t>DECADA DEL 80</a:t>
          </a:r>
          <a:endParaRPr lang="es-AR" dirty="0"/>
        </a:p>
      </dgm:t>
    </dgm:pt>
    <dgm:pt modelId="{16610771-1564-42F9-BA9C-D074D1D66AFE}" type="parTrans" cxnId="{DCCE7C07-FC59-4C03-B7A4-CAF89BC2B691}">
      <dgm:prSet/>
      <dgm:spPr/>
      <dgm:t>
        <a:bodyPr/>
        <a:lstStyle/>
        <a:p>
          <a:endParaRPr lang="es-AR"/>
        </a:p>
      </dgm:t>
    </dgm:pt>
    <dgm:pt modelId="{65C6501D-D9A0-427B-A240-57F03F2843C8}" type="sibTrans" cxnId="{DCCE7C07-FC59-4C03-B7A4-CAF89BC2B691}">
      <dgm:prSet/>
      <dgm:spPr/>
      <dgm:t>
        <a:bodyPr/>
        <a:lstStyle/>
        <a:p>
          <a:endParaRPr lang="es-AR"/>
        </a:p>
      </dgm:t>
    </dgm:pt>
    <dgm:pt modelId="{6C794C43-A1C3-4CE4-957F-76A557A135D3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AR" sz="1100" dirty="0"/>
            <a:t>Se inició un proceso que promovió la prevención de la contaminación causada por la actividad industrial.</a:t>
          </a:r>
        </a:p>
      </dgm:t>
    </dgm:pt>
    <dgm:pt modelId="{EFF1AEE2-F607-478D-B5F0-B3E1868A0814}" type="parTrans" cxnId="{1EB677CA-9836-4E77-B902-764639263A87}">
      <dgm:prSet/>
      <dgm:spPr/>
      <dgm:t>
        <a:bodyPr/>
        <a:lstStyle/>
        <a:p>
          <a:endParaRPr lang="es-AR"/>
        </a:p>
      </dgm:t>
    </dgm:pt>
    <dgm:pt modelId="{FC82B753-CA06-4318-A640-6EEC08D89F2D}" type="sibTrans" cxnId="{1EB677CA-9836-4E77-B902-764639263A87}">
      <dgm:prSet/>
      <dgm:spPr/>
      <dgm:t>
        <a:bodyPr/>
        <a:lstStyle/>
        <a:p>
          <a:endParaRPr lang="es-AR"/>
        </a:p>
      </dgm:t>
    </dgm:pt>
    <dgm:pt modelId="{EB8114D5-97B7-4CC9-8F3B-C6B102035556}">
      <dgm:prSet phldrT="[Texto]"/>
      <dgm:spPr/>
      <dgm:t>
        <a:bodyPr/>
        <a:lstStyle/>
        <a:p>
          <a:r>
            <a:rPr lang="es-AR" dirty="0"/>
            <a:t>DECADA DEL 90</a:t>
          </a:r>
        </a:p>
      </dgm:t>
    </dgm:pt>
    <dgm:pt modelId="{FAE7245A-8399-439A-8B23-935D0B1C98E7}" type="parTrans" cxnId="{E88D188D-0248-4CC6-A6A3-BD1767E7CC88}">
      <dgm:prSet/>
      <dgm:spPr/>
      <dgm:t>
        <a:bodyPr/>
        <a:lstStyle/>
        <a:p>
          <a:endParaRPr lang="es-AR"/>
        </a:p>
      </dgm:t>
    </dgm:pt>
    <dgm:pt modelId="{0CF85EDE-289D-4535-94B5-9794D615B6AF}" type="sibTrans" cxnId="{E88D188D-0248-4CC6-A6A3-BD1767E7CC88}">
      <dgm:prSet/>
      <dgm:spPr/>
      <dgm:t>
        <a:bodyPr/>
        <a:lstStyle/>
        <a:p>
          <a:endParaRPr lang="es-AR"/>
        </a:p>
      </dgm:t>
    </dgm:pt>
    <dgm:pt modelId="{5EEF23F8-0F83-4375-A695-E0C7D60ABBB3}">
      <dgm:prSet phldrT="[Texto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AR" sz="1100" dirty="0"/>
            <a:t>Este proceso desembocó en la Conferencia de la Organización de las Naciones Unidas sobre Medio Ambiente y Desarrollo (CNUMAD), que se realizó en Río de Janeiro en 1992, donde se estimuló la adopción de un Plan de Acción para promover el desarrollo sustentable.</a:t>
          </a:r>
        </a:p>
      </dgm:t>
    </dgm:pt>
    <dgm:pt modelId="{E0DA7E6D-3812-44A6-A77E-32057BCB0379}" type="parTrans" cxnId="{DD0D5507-1DB3-4524-B26B-9247748C8537}">
      <dgm:prSet/>
      <dgm:spPr/>
      <dgm:t>
        <a:bodyPr/>
        <a:lstStyle/>
        <a:p>
          <a:endParaRPr lang="es-AR"/>
        </a:p>
      </dgm:t>
    </dgm:pt>
    <dgm:pt modelId="{1523763C-49FC-4BD7-ADF1-170D543D2045}" type="sibTrans" cxnId="{DD0D5507-1DB3-4524-B26B-9247748C8537}">
      <dgm:prSet/>
      <dgm:spPr/>
      <dgm:t>
        <a:bodyPr/>
        <a:lstStyle/>
        <a:p>
          <a:endParaRPr lang="es-AR"/>
        </a:p>
      </dgm:t>
    </dgm:pt>
    <dgm:pt modelId="{04993A5E-74A3-4F26-89E8-BA59207D9AD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endParaRPr lang="es-AR" sz="1100" dirty="0"/>
        </a:p>
      </dgm:t>
    </dgm:pt>
    <dgm:pt modelId="{ACDD2229-A02A-4B7C-994E-EDF0FB5E610F}" type="parTrans" cxnId="{37C5EB4C-D7A1-4C20-9D82-5295058D042E}">
      <dgm:prSet/>
      <dgm:spPr/>
      <dgm:t>
        <a:bodyPr/>
        <a:lstStyle/>
        <a:p>
          <a:endParaRPr lang="es-AR"/>
        </a:p>
      </dgm:t>
    </dgm:pt>
    <dgm:pt modelId="{5BCD92E7-18D5-4592-AEF4-4C931AA43736}" type="sibTrans" cxnId="{37C5EB4C-D7A1-4C20-9D82-5295058D042E}">
      <dgm:prSet/>
      <dgm:spPr/>
      <dgm:t>
        <a:bodyPr/>
        <a:lstStyle/>
        <a:p>
          <a:endParaRPr lang="es-AR"/>
        </a:p>
      </dgm:t>
    </dgm:pt>
    <dgm:pt modelId="{DC23D308-82A5-4CA0-8980-3667B567B165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AR" sz="1100" dirty="0"/>
            <a:t>En 1987 se publicó el Informe </a:t>
          </a:r>
          <a:r>
            <a:rPr lang="es-AR" sz="1100" dirty="0" err="1"/>
            <a:t>Brundtland</a:t>
          </a:r>
          <a:r>
            <a:rPr lang="es-AR" sz="1100" dirty="0"/>
            <a:t>, Nuestro Futuro Común.</a:t>
          </a:r>
        </a:p>
      </dgm:t>
    </dgm:pt>
    <dgm:pt modelId="{EF02F732-85C6-4A3E-B981-B6D7062C4ADB}" type="parTrans" cxnId="{79E089BF-E1F5-45DE-BA86-B3F8401DA1D4}">
      <dgm:prSet/>
      <dgm:spPr/>
      <dgm:t>
        <a:bodyPr/>
        <a:lstStyle/>
        <a:p>
          <a:endParaRPr lang="es-AR"/>
        </a:p>
      </dgm:t>
    </dgm:pt>
    <dgm:pt modelId="{E0272B49-1C75-47B6-9041-D2B50682B475}" type="sibTrans" cxnId="{79E089BF-E1F5-45DE-BA86-B3F8401DA1D4}">
      <dgm:prSet/>
      <dgm:spPr/>
      <dgm:t>
        <a:bodyPr/>
        <a:lstStyle/>
        <a:p>
          <a:endParaRPr lang="es-AR"/>
        </a:p>
      </dgm:t>
    </dgm:pt>
    <dgm:pt modelId="{1BF7B3F9-A420-4EAC-B3B5-19C7FE5C6490}">
      <dgm:prSet phldrT="[Texto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AR" sz="1100" dirty="0"/>
            <a:t>Que estableció las bases y representó el hito para definir el desarrollo sustentable como el modelo de desarrollo socioeconómico .</a:t>
          </a:r>
        </a:p>
      </dgm:t>
    </dgm:pt>
    <dgm:pt modelId="{4CB49DA1-B7CE-4790-B0F6-B0BAACC1A9B7}" type="parTrans" cxnId="{1D78DE47-510F-41BD-BBC8-A769A3D4538C}">
      <dgm:prSet/>
      <dgm:spPr/>
      <dgm:t>
        <a:bodyPr/>
        <a:lstStyle/>
        <a:p>
          <a:endParaRPr lang="es-AR"/>
        </a:p>
      </dgm:t>
    </dgm:pt>
    <dgm:pt modelId="{3388155D-A8FF-4D11-BE42-3092D98F9CF7}" type="sibTrans" cxnId="{1D78DE47-510F-41BD-BBC8-A769A3D4538C}">
      <dgm:prSet/>
      <dgm:spPr/>
      <dgm:t>
        <a:bodyPr/>
        <a:lstStyle/>
        <a:p>
          <a:endParaRPr lang="es-AR"/>
        </a:p>
      </dgm:t>
    </dgm:pt>
    <dgm:pt modelId="{A5196D0C-AA88-406B-AFF1-C5FF1E92676F}">
      <dgm:prSet/>
      <dgm:spPr/>
      <dgm:t>
        <a:bodyPr/>
        <a:lstStyle/>
        <a:p>
          <a:r>
            <a:rPr lang="es-AR" dirty="0"/>
            <a:t>AÑO 2002</a:t>
          </a:r>
        </a:p>
      </dgm:t>
    </dgm:pt>
    <dgm:pt modelId="{47C91A20-9A9F-4FE6-9F67-2C44BA5C6BC4}" type="sibTrans" cxnId="{0911C6DB-B30D-4853-9F11-FB252F8A5088}">
      <dgm:prSet/>
      <dgm:spPr/>
      <dgm:t>
        <a:bodyPr/>
        <a:lstStyle/>
        <a:p>
          <a:endParaRPr lang="es-AR"/>
        </a:p>
      </dgm:t>
    </dgm:pt>
    <dgm:pt modelId="{C61E5A14-B6FB-43B4-8CFC-F040E5444572}" type="parTrans" cxnId="{0911C6DB-B30D-4853-9F11-FB252F8A5088}">
      <dgm:prSet/>
      <dgm:spPr/>
      <dgm:t>
        <a:bodyPr/>
        <a:lstStyle/>
        <a:p>
          <a:endParaRPr lang="es-AR"/>
        </a:p>
      </dgm:t>
    </dgm:pt>
    <dgm:pt modelId="{A8CAAA02-482B-4DE8-A159-8DB2A62159ED}" type="pres">
      <dgm:prSet presAssocID="{D37B6FEE-4101-4B8D-906E-68CD66B23FE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AR"/>
        </a:p>
      </dgm:t>
    </dgm:pt>
    <dgm:pt modelId="{4B133EDF-3306-403C-B9B3-6897477C01E0}" type="pres">
      <dgm:prSet presAssocID="{08E45BC1-47B5-41CB-B1CE-9156E05625B2}" presName="composite" presStyleCnt="0"/>
      <dgm:spPr/>
    </dgm:pt>
    <dgm:pt modelId="{C25DC6AC-1627-47DC-ADC7-47BF361EE871}" type="pres">
      <dgm:prSet presAssocID="{08E45BC1-47B5-41CB-B1CE-9156E05625B2}" presName="bentUpArrow1" presStyleLbl="alignImgPlace1" presStyleIdx="0" presStyleCnt="3"/>
      <dgm:spPr/>
    </dgm:pt>
    <dgm:pt modelId="{C195C4ED-3760-4177-A356-21B0A35F47A7}" type="pres">
      <dgm:prSet presAssocID="{08E45BC1-47B5-41CB-B1CE-9156E05625B2}" presName="ParentText" presStyleLbl="node1" presStyleIdx="0" presStyleCnt="4" custLinFactNeighborX="19641" custLinFactNeighborY="2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B8A86FA-9965-486D-BD35-312AB090914A}" type="pres">
      <dgm:prSet presAssocID="{08E45BC1-47B5-41CB-B1CE-9156E05625B2}" presName="ChildText" presStyleLbl="revTx" presStyleIdx="0" presStyleCnt="3" custScaleX="185128" custScaleY="124185" custLinFactNeighborX="70993" custLinFactNeighborY="-2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291E4F0-9FD8-45FC-A58F-543766D614B7}" type="pres">
      <dgm:prSet presAssocID="{B840B69B-A564-4B81-9133-648A43D55EDD}" presName="sibTrans" presStyleCnt="0"/>
      <dgm:spPr/>
    </dgm:pt>
    <dgm:pt modelId="{F9DB30A0-4A89-40C2-9BCF-142A2DBAA9A6}" type="pres">
      <dgm:prSet presAssocID="{502117EB-CD3B-4BF7-800C-533352851EC4}" presName="composite" presStyleCnt="0"/>
      <dgm:spPr/>
    </dgm:pt>
    <dgm:pt modelId="{E96FAAFF-B6C7-4204-BDA9-02BE147EA63D}" type="pres">
      <dgm:prSet presAssocID="{502117EB-CD3B-4BF7-800C-533352851EC4}" presName="bentUpArrow1" presStyleLbl="alignImgPlace1" presStyleIdx="1" presStyleCnt="3" custLinFactNeighborX="-60541" custLinFactNeighborY="-14181"/>
      <dgm:spPr/>
    </dgm:pt>
    <dgm:pt modelId="{5B2A5586-67A7-4507-B311-F01DD733BE03}" type="pres">
      <dgm:prSet presAssocID="{502117EB-CD3B-4BF7-800C-533352851EC4}" presName="ParentText" presStyleLbl="node1" presStyleIdx="1" presStyleCnt="4" custLinFactNeighborX="-33082" custLinFactNeighborY="-88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E530B7D-05D5-4969-A7F8-6BF11E09FD27}" type="pres">
      <dgm:prSet presAssocID="{502117EB-CD3B-4BF7-800C-533352851EC4}" presName="ChildText" presStyleLbl="revTx" presStyleIdx="1" presStyleCnt="3" custScaleX="289521" custScaleY="136339" custLinFactNeighborX="51538" custLinFactNeighborY="-11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69C898D-DA5F-4870-AE11-5DBB029A61A5}" type="pres">
      <dgm:prSet presAssocID="{65C6501D-D9A0-427B-A240-57F03F2843C8}" presName="sibTrans" presStyleCnt="0"/>
      <dgm:spPr/>
    </dgm:pt>
    <dgm:pt modelId="{71A238A0-AA6F-4D0E-93C8-CEC31659B96B}" type="pres">
      <dgm:prSet presAssocID="{EB8114D5-97B7-4CC9-8F3B-C6B102035556}" presName="composite" presStyleCnt="0"/>
      <dgm:spPr/>
    </dgm:pt>
    <dgm:pt modelId="{924C4E64-29F7-495B-A091-5EA6FBCB72BA}" type="pres">
      <dgm:prSet presAssocID="{EB8114D5-97B7-4CC9-8F3B-C6B102035556}" presName="bentUpArrow1" presStyleLbl="alignImgPlace1" presStyleIdx="2" presStyleCnt="3" custScaleX="83945" custScaleY="94656" custLinFactX="-24482" custLinFactNeighborX="-100000" custLinFactNeighborY="-16339"/>
      <dgm:spPr/>
    </dgm:pt>
    <dgm:pt modelId="{C76A4ABE-2F45-4433-AD61-CC82B0268813}" type="pres">
      <dgm:prSet presAssocID="{EB8114D5-97B7-4CC9-8F3B-C6B102035556}" presName="ParentText" presStyleLbl="node1" presStyleIdx="2" presStyleCnt="4" custLinFactNeighborX="-71820" custLinFactNeighborY="-94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0934AFE-31C2-40CB-86BC-724965978875}" type="pres">
      <dgm:prSet presAssocID="{EB8114D5-97B7-4CC9-8F3B-C6B102035556}" presName="ChildText" presStyleLbl="revTx" presStyleIdx="2" presStyleCnt="3" custScaleX="281580" custScaleY="84567" custLinFactNeighborX="-8381" custLinFactNeighborY="-18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D041D8A-245C-486D-A170-3919DBB0400B}" type="pres">
      <dgm:prSet presAssocID="{0CF85EDE-289D-4535-94B5-9794D615B6AF}" presName="sibTrans" presStyleCnt="0"/>
      <dgm:spPr/>
    </dgm:pt>
    <dgm:pt modelId="{A90BC276-BCD2-40DA-AF7B-7312A561C83F}" type="pres">
      <dgm:prSet presAssocID="{A5196D0C-AA88-406B-AFF1-C5FF1E92676F}" presName="composite" presStyleCnt="0"/>
      <dgm:spPr/>
    </dgm:pt>
    <dgm:pt modelId="{940BBBC8-9115-4FE1-8AC5-11FE751212C0}" type="pres">
      <dgm:prSet presAssocID="{A5196D0C-AA88-406B-AFF1-C5FF1E92676F}" presName="ParentText" presStyleLbl="node1" presStyleIdx="3" presStyleCnt="4" custScaleX="82673" custScaleY="81297" custLinFactX="-17435" custLinFactNeighborX="-100000" custLinFactNeighborY="-102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C685B95-75E2-4148-B3C2-B9BA651B7008}" type="presOf" srcId="{5EEF23F8-0F83-4375-A695-E0C7D60ABBB3}" destId="{F0934AFE-31C2-40CB-86BC-724965978875}" srcOrd="0" destOrd="0" presId="urn:microsoft.com/office/officeart/2005/8/layout/StepDownProcess"/>
    <dgm:cxn modelId="{37C5EB4C-D7A1-4C20-9D82-5295058D042E}" srcId="{08E45BC1-47B5-41CB-B1CE-9156E05625B2}" destId="{04993A5E-74A3-4F26-89E8-BA59207D9AD2}" srcOrd="1" destOrd="0" parTransId="{ACDD2229-A02A-4B7C-994E-EDF0FB5E610F}" sibTransId="{5BCD92E7-18D5-4592-AEF4-4C931AA43736}"/>
    <dgm:cxn modelId="{1EB677CA-9836-4E77-B902-764639263A87}" srcId="{502117EB-CD3B-4BF7-800C-533352851EC4}" destId="{6C794C43-A1C3-4CE4-957F-76A557A135D3}" srcOrd="0" destOrd="0" parTransId="{EFF1AEE2-F607-478D-B5F0-B3E1868A0814}" sibTransId="{FC82B753-CA06-4318-A640-6EEC08D89F2D}"/>
    <dgm:cxn modelId="{813C274A-67BE-4EB3-BA2F-3BB73C590ACD}" type="presOf" srcId="{D37B6FEE-4101-4B8D-906E-68CD66B23FE9}" destId="{A8CAAA02-482B-4DE8-A159-8DB2A62159ED}" srcOrd="0" destOrd="0" presId="urn:microsoft.com/office/officeart/2005/8/layout/StepDownProcess"/>
    <dgm:cxn modelId="{1D78DE47-510F-41BD-BBC8-A769A3D4538C}" srcId="{502117EB-CD3B-4BF7-800C-533352851EC4}" destId="{1BF7B3F9-A420-4EAC-B3B5-19C7FE5C6490}" srcOrd="2" destOrd="0" parTransId="{4CB49DA1-B7CE-4790-B0F6-B0BAACC1A9B7}" sibTransId="{3388155D-A8FF-4D11-BE42-3092D98F9CF7}"/>
    <dgm:cxn modelId="{8583E049-22D6-45BC-AB54-31C801C97DE6}" type="presOf" srcId="{5177B984-58A5-4AAA-A178-31DA85F9006D}" destId="{8B8A86FA-9965-486D-BD35-312AB090914A}" srcOrd="0" destOrd="0" presId="urn:microsoft.com/office/officeart/2005/8/layout/StepDownProcess"/>
    <dgm:cxn modelId="{B6EB9737-8847-4E2C-9C08-8CB7E038D950}" type="presOf" srcId="{04993A5E-74A3-4F26-89E8-BA59207D9AD2}" destId="{8B8A86FA-9965-486D-BD35-312AB090914A}" srcOrd="0" destOrd="1" presId="urn:microsoft.com/office/officeart/2005/8/layout/StepDownProcess"/>
    <dgm:cxn modelId="{B71B1735-3217-40BF-A173-87C381402475}" type="presOf" srcId="{502117EB-CD3B-4BF7-800C-533352851EC4}" destId="{5B2A5586-67A7-4507-B311-F01DD733BE03}" srcOrd="0" destOrd="0" presId="urn:microsoft.com/office/officeart/2005/8/layout/StepDownProcess"/>
    <dgm:cxn modelId="{33B1A294-FFDF-4615-99BF-299B0A2B498B}" srcId="{08E45BC1-47B5-41CB-B1CE-9156E05625B2}" destId="{5177B984-58A5-4AAA-A178-31DA85F9006D}" srcOrd="0" destOrd="0" parTransId="{46441118-AA95-4FA2-AD64-9DAC03D2EB72}" sibTransId="{D31A870F-9F50-41C7-8D27-8D19FBEDFE65}"/>
    <dgm:cxn modelId="{79E089BF-E1F5-45DE-BA86-B3F8401DA1D4}" srcId="{502117EB-CD3B-4BF7-800C-533352851EC4}" destId="{DC23D308-82A5-4CA0-8980-3667B567B165}" srcOrd="1" destOrd="0" parTransId="{EF02F732-85C6-4A3E-B981-B6D7062C4ADB}" sibTransId="{E0272B49-1C75-47B6-9041-D2B50682B475}"/>
    <dgm:cxn modelId="{2BB09647-9EA6-493C-BA90-63021C8BEDF3}" type="presOf" srcId="{A5196D0C-AA88-406B-AFF1-C5FF1E92676F}" destId="{940BBBC8-9115-4FE1-8AC5-11FE751212C0}" srcOrd="0" destOrd="0" presId="urn:microsoft.com/office/officeart/2005/8/layout/StepDownProcess"/>
    <dgm:cxn modelId="{6D7E60B5-4E71-4AC5-8DE2-892F03F82E19}" srcId="{D37B6FEE-4101-4B8D-906E-68CD66B23FE9}" destId="{08E45BC1-47B5-41CB-B1CE-9156E05625B2}" srcOrd="0" destOrd="0" parTransId="{B04C4483-4247-43A5-91D8-D5C24486EA95}" sibTransId="{B840B69B-A564-4B81-9133-648A43D55EDD}"/>
    <dgm:cxn modelId="{1CE93095-1B3D-4B1F-9C6A-812BA86445F8}" type="presOf" srcId="{1BF7B3F9-A420-4EAC-B3B5-19C7FE5C6490}" destId="{0E530B7D-05D5-4969-A7F8-6BF11E09FD27}" srcOrd="0" destOrd="2" presId="urn:microsoft.com/office/officeart/2005/8/layout/StepDownProcess"/>
    <dgm:cxn modelId="{DEE71063-6250-47E3-865C-58076CA6351D}" type="presOf" srcId="{08E45BC1-47B5-41CB-B1CE-9156E05625B2}" destId="{C195C4ED-3760-4177-A356-21B0A35F47A7}" srcOrd="0" destOrd="0" presId="urn:microsoft.com/office/officeart/2005/8/layout/StepDownProcess"/>
    <dgm:cxn modelId="{0911C6DB-B30D-4853-9F11-FB252F8A5088}" srcId="{D37B6FEE-4101-4B8D-906E-68CD66B23FE9}" destId="{A5196D0C-AA88-406B-AFF1-C5FF1E92676F}" srcOrd="3" destOrd="0" parTransId="{C61E5A14-B6FB-43B4-8CFC-F040E5444572}" sibTransId="{47C91A20-9A9F-4FE6-9F67-2C44BA5C6BC4}"/>
    <dgm:cxn modelId="{AFDC21AA-13E2-4690-B64A-5495F5A942DB}" type="presOf" srcId="{6C794C43-A1C3-4CE4-957F-76A557A135D3}" destId="{0E530B7D-05D5-4969-A7F8-6BF11E09FD27}" srcOrd="0" destOrd="0" presId="urn:microsoft.com/office/officeart/2005/8/layout/StepDownProcess"/>
    <dgm:cxn modelId="{DD0D5507-1DB3-4524-B26B-9247748C8537}" srcId="{EB8114D5-97B7-4CC9-8F3B-C6B102035556}" destId="{5EEF23F8-0F83-4375-A695-E0C7D60ABBB3}" srcOrd="0" destOrd="0" parTransId="{E0DA7E6D-3812-44A6-A77E-32057BCB0379}" sibTransId="{1523763C-49FC-4BD7-ADF1-170D543D2045}"/>
    <dgm:cxn modelId="{5DDCFFD7-EA2E-44D5-B872-879F03230D02}" type="presOf" srcId="{EB8114D5-97B7-4CC9-8F3B-C6B102035556}" destId="{C76A4ABE-2F45-4433-AD61-CC82B0268813}" srcOrd="0" destOrd="0" presId="urn:microsoft.com/office/officeart/2005/8/layout/StepDownProcess"/>
    <dgm:cxn modelId="{48EFF72B-7BC7-4E79-A1C7-F4FF22C0952F}" type="presOf" srcId="{DC23D308-82A5-4CA0-8980-3667B567B165}" destId="{0E530B7D-05D5-4969-A7F8-6BF11E09FD27}" srcOrd="0" destOrd="1" presId="urn:microsoft.com/office/officeart/2005/8/layout/StepDownProcess"/>
    <dgm:cxn modelId="{DCCE7C07-FC59-4C03-B7A4-CAF89BC2B691}" srcId="{D37B6FEE-4101-4B8D-906E-68CD66B23FE9}" destId="{502117EB-CD3B-4BF7-800C-533352851EC4}" srcOrd="1" destOrd="0" parTransId="{16610771-1564-42F9-BA9C-D074D1D66AFE}" sibTransId="{65C6501D-D9A0-427B-A240-57F03F2843C8}"/>
    <dgm:cxn modelId="{E88D188D-0248-4CC6-A6A3-BD1767E7CC88}" srcId="{D37B6FEE-4101-4B8D-906E-68CD66B23FE9}" destId="{EB8114D5-97B7-4CC9-8F3B-C6B102035556}" srcOrd="2" destOrd="0" parTransId="{FAE7245A-8399-439A-8B23-935D0B1C98E7}" sibTransId="{0CF85EDE-289D-4535-94B5-9794D615B6AF}"/>
    <dgm:cxn modelId="{BD531265-B740-44DA-B281-6ADB7D80192A}" type="presParOf" srcId="{A8CAAA02-482B-4DE8-A159-8DB2A62159ED}" destId="{4B133EDF-3306-403C-B9B3-6897477C01E0}" srcOrd="0" destOrd="0" presId="urn:microsoft.com/office/officeart/2005/8/layout/StepDownProcess"/>
    <dgm:cxn modelId="{D4102150-D220-4BE9-8C62-7A88EB605C07}" type="presParOf" srcId="{4B133EDF-3306-403C-B9B3-6897477C01E0}" destId="{C25DC6AC-1627-47DC-ADC7-47BF361EE871}" srcOrd="0" destOrd="0" presId="urn:microsoft.com/office/officeart/2005/8/layout/StepDownProcess"/>
    <dgm:cxn modelId="{2B612A87-9D54-479F-8675-F690C2E11028}" type="presParOf" srcId="{4B133EDF-3306-403C-B9B3-6897477C01E0}" destId="{C195C4ED-3760-4177-A356-21B0A35F47A7}" srcOrd="1" destOrd="0" presId="urn:microsoft.com/office/officeart/2005/8/layout/StepDownProcess"/>
    <dgm:cxn modelId="{D5BCA308-A337-4CEF-9683-C4351170E51A}" type="presParOf" srcId="{4B133EDF-3306-403C-B9B3-6897477C01E0}" destId="{8B8A86FA-9965-486D-BD35-312AB090914A}" srcOrd="2" destOrd="0" presId="urn:microsoft.com/office/officeart/2005/8/layout/StepDownProcess"/>
    <dgm:cxn modelId="{A858E3F6-52A5-44CD-BD1F-8A328A9AE48A}" type="presParOf" srcId="{A8CAAA02-482B-4DE8-A159-8DB2A62159ED}" destId="{9291E4F0-9FD8-45FC-A58F-543766D614B7}" srcOrd="1" destOrd="0" presId="urn:microsoft.com/office/officeart/2005/8/layout/StepDownProcess"/>
    <dgm:cxn modelId="{B750113A-E4EF-44BA-985C-0E3AE58D856B}" type="presParOf" srcId="{A8CAAA02-482B-4DE8-A159-8DB2A62159ED}" destId="{F9DB30A0-4A89-40C2-9BCF-142A2DBAA9A6}" srcOrd="2" destOrd="0" presId="urn:microsoft.com/office/officeart/2005/8/layout/StepDownProcess"/>
    <dgm:cxn modelId="{CE450381-CF2A-46C4-A9A7-4C6B392EA920}" type="presParOf" srcId="{F9DB30A0-4A89-40C2-9BCF-142A2DBAA9A6}" destId="{E96FAAFF-B6C7-4204-BDA9-02BE147EA63D}" srcOrd="0" destOrd="0" presId="urn:microsoft.com/office/officeart/2005/8/layout/StepDownProcess"/>
    <dgm:cxn modelId="{D1972EC5-333F-4581-A8D1-4ED54D7CACE3}" type="presParOf" srcId="{F9DB30A0-4A89-40C2-9BCF-142A2DBAA9A6}" destId="{5B2A5586-67A7-4507-B311-F01DD733BE03}" srcOrd="1" destOrd="0" presId="urn:microsoft.com/office/officeart/2005/8/layout/StepDownProcess"/>
    <dgm:cxn modelId="{1357A043-C824-4A25-9692-92970F62A430}" type="presParOf" srcId="{F9DB30A0-4A89-40C2-9BCF-142A2DBAA9A6}" destId="{0E530B7D-05D5-4969-A7F8-6BF11E09FD27}" srcOrd="2" destOrd="0" presId="urn:microsoft.com/office/officeart/2005/8/layout/StepDownProcess"/>
    <dgm:cxn modelId="{F8E8A938-BF60-4A62-A5D4-BB3327F080C2}" type="presParOf" srcId="{A8CAAA02-482B-4DE8-A159-8DB2A62159ED}" destId="{C69C898D-DA5F-4870-AE11-5DBB029A61A5}" srcOrd="3" destOrd="0" presId="urn:microsoft.com/office/officeart/2005/8/layout/StepDownProcess"/>
    <dgm:cxn modelId="{61541AF7-6C89-479F-8713-99E8C1D15322}" type="presParOf" srcId="{A8CAAA02-482B-4DE8-A159-8DB2A62159ED}" destId="{71A238A0-AA6F-4D0E-93C8-CEC31659B96B}" srcOrd="4" destOrd="0" presId="urn:microsoft.com/office/officeart/2005/8/layout/StepDownProcess"/>
    <dgm:cxn modelId="{3CC36A1F-A4E1-4461-ADC3-6A761AA87229}" type="presParOf" srcId="{71A238A0-AA6F-4D0E-93C8-CEC31659B96B}" destId="{924C4E64-29F7-495B-A091-5EA6FBCB72BA}" srcOrd="0" destOrd="0" presId="urn:microsoft.com/office/officeart/2005/8/layout/StepDownProcess"/>
    <dgm:cxn modelId="{533D1C5A-ED64-44E4-8B67-63B4DF873809}" type="presParOf" srcId="{71A238A0-AA6F-4D0E-93C8-CEC31659B96B}" destId="{C76A4ABE-2F45-4433-AD61-CC82B0268813}" srcOrd="1" destOrd="0" presId="urn:microsoft.com/office/officeart/2005/8/layout/StepDownProcess"/>
    <dgm:cxn modelId="{E10DF54F-8594-4B20-859D-2FDB3A94DB20}" type="presParOf" srcId="{71A238A0-AA6F-4D0E-93C8-CEC31659B96B}" destId="{F0934AFE-31C2-40CB-86BC-724965978875}" srcOrd="2" destOrd="0" presId="urn:microsoft.com/office/officeart/2005/8/layout/StepDownProcess"/>
    <dgm:cxn modelId="{301099A1-2426-49A5-A36E-6BE933869518}" type="presParOf" srcId="{A8CAAA02-482B-4DE8-A159-8DB2A62159ED}" destId="{4D041D8A-245C-486D-A170-3919DBB0400B}" srcOrd="5" destOrd="0" presId="urn:microsoft.com/office/officeart/2005/8/layout/StepDownProcess"/>
    <dgm:cxn modelId="{DC451C5B-96F3-4915-902D-82EC1A884155}" type="presParOf" srcId="{A8CAAA02-482B-4DE8-A159-8DB2A62159ED}" destId="{A90BC276-BCD2-40DA-AF7B-7312A561C83F}" srcOrd="6" destOrd="0" presId="urn:microsoft.com/office/officeart/2005/8/layout/StepDownProcess"/>
    <dgm:cxn modelId="{2BF9D69D-8CD2-417E-AFFE-EF805E00E03F}" type="presParOf" srcId="{A90BC276-BCD2-40DA-AF7B-7312A561C83F}" destId="{940BBBC8-9115-4FE1-8AC5-11FE751212C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FED4622-DFEB-46E2-94A3-D1D37124BF3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s-AR"/>
        </a:p>
      </dgm:t>
    </dgm:pt>
    <dgm:pt modelId="{7D8CA5FB-4900-4E6D-A616-ECDB40187373}">
      <dgm:prSet/>
      <dgm:spPr/>
      <dgm:t>
        <a:bodyPr/>
        <a:lstStyle/>
        <a:p>
          <a:pPr rtl="0"/>
          <a:r>
            <a:rPr lang="es-AR" b="1" dirty="0" smtClean="0"/>
            <a:t>LA INCLUSIÓN DE CRITERIOS DE SUSTENTABILIDAD REQUIERE: </a:t>
          </a:r>
          <a:endParaRPr lang="es-AR" dirty="0"/>
        </a:p>
      </dgm:t>
    </dgm:pt>
    <dgm:pt modelId="{C5E96D14-B937-4BC9-892D-87481D89DCDB}" type="parTrans" cxnId="{F0B86371-9216-4E08-8C47-DED1ED25DBFA}">
      <dgm:prSet/>
      <dgm:spPr/>
      <dgm:t>
        <a:bodyPr/>
        <a:lstStyle/>
        <a:p>
          <a:endParaRPr lang="es-AR"/>
        </a:p>
      </dgm:t>
    </dgm:pt>
    <dgm:pt modelId="{0F6C1A19-0718-40D0-A6C6-0E1DEB23917E}" type="sibTrans" cxnId="{F0B86371-9216-4E08-8C47-DED1ED25DBFA}">
      <dgm:prSet/>
      <dgm:spPr/>
      <dgm:t>
        <a:bodyPr/>
        <a:lstStyle/>
        <a:p>
          <a:endParaRPr lang="es-AR"/>
        </a:p>
      </dgm:t>
    </dgm:pt>
    <dgm:pt modelId="{9C9C88A0-3385-4C72-B577-369CE610F907}" type="pres">
      <dgm:prSet presAssocID="{DFED4622-DFEB-46E2-94A3-D1D37124BF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5EFA734-635A-427F-AD0D-3669350B2033}" type="pres">
      <dgm:prSet presAssocID="{7D8CA5FB-4900-4E6D-A616-ECDB4018737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BDCAA613-DEC5-4C02-9A9D-6FEA0D50D1A3}" type="presOf" srcId="{7D8CA5FB-4900-4E6D-A616-ECDB40187373}" destId="{15EFA734-635A-427F-AD0D-3669350B2033}" srcOrd="0" destOrd="0" presId="urn:microsoft.com/office/officeart/2005/8/layout/vList2"/>
    <dgm:cxn modelId="{F0B86371-9216-4E08-8C47-DED1ED25DBFA}" srcId="{DFED4622-DFEB-46E2-94A3-D1D37124BF3A}" destId="{7D8CA5FB-4900-4E6D-A616-ECDB40187373}" srcOrd="0" destOrd="0" parTransId="{C5E96D14-B937-4BC9-892D-87481D89DCDB}" sibTransId="{0F6C1A19-0718-40D0-A6C6-0E1DEB23917E}"/>
    <dgm:cxn modelId="{6DE4F93C-0332-46CC-9F09-EBDE446DD9D9}" type="presOf" srcId="{DFED4622-DFEB-46E2-94A3-D1D37124BF3A}" destId="{9C9C88A0-3385-4C72-B577-369CE610F907}" srcOrd="0" destOrd="0" presId="urn:microsoft.com/office/officeart/2005/8/layout/vList2"/>
    <dgm:cxn modelId="{A72313DF-66A2-4C5A-8959-C9DE8DD7D597}" type="presParOf" srcId="{9C9C88A0-3385-4C72-B577-369CE610F907}" destId="{15EFA734-635A-427F-AD0D-3669350B20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E400587-F046-4BFE-BCA3-39AB96DE1DEA}" type="doc">
      <dgm:prSet loTypeId="urn:microsoft.com/office/officeart/2005/8/layout/vList2" loCatId="list" qsTypeId="urn:microsoft.com/office/officeart/2005/8/quickstyle/3d1" qsCatId="3D" csTypeId="urn:microsoft.com/office/officeart/2005/8/colors/accent1_5" csCatId="accent1"/>
      <dgm:spPr/>
      <dgm:t>
        <a:bodyPr/>
        <a:lstStyle/>
        <a:p>
          <a:endParaRPr lang="es-AR"/>
        </a:p>
      </dgm:t>
    </dgm:pt>
    <dgm:pt modelId="{6C0E7641-F4D7-44C5-B289-D714D928D0AB}">
      <dgm:prSet/>
      <dgm:spPr/>
      <dgm:t>
        <a:bodyPr/>
        <a:lstStyle/>
        <a:p>
          <a:pPr rtl="0"/>
          <a:r>
            <a:rPr lang="es-AR" dirty="0" smtClean="0"/>
            <a:t>Visión de desarrollo social integrado</a:t>
          </a:r>
          <a:endParaRPr lang="es-AR" dirty="0"/>
        </a:p>
      </dgm:t>
    </dgm:pt>
    <dgm:pt modelId="{4017FE6E-E9E9-40B9-8B01-5EF7570FDD6B}" type="parTrans" cxnId="{C8AE5D29-A18F-4AF8-ADB4-DCD7E6EE0A76}">
      <dgm:prSet/>
      <dgm:spPr/>
      <dgm:t>
        <a:bodyPr/>
        <a:lstStyle/>
        <a:p>
          <a:endParaRPr lang="es-AR"/>
        </a:p>
      </dgm:t>
    </dgm:pt>
    <dgm:pt modelId="{4C74E225-6790-4445-99C6-C6A8D612E0A1}" type="sibTrans" cxnId="{C8AE5D29-A18F-4AF8-ADB4-DCD7E6EE0A76}">
      <dgm:prSet/>
      <dgm:spPr/>
      <dgm:t>
        <a:bodyPr/>
        <a:lstStyle/>
        <a:p>
          <a:endParaRPr lang="es-AR"/>
        </a:p>
      </dgm:t>
    </dgm:pt>
    <dgm:pt modelId="{FCE8DA40-F3EA-4604-82DE-4D0FC9815B2D}" type="pres">
      <dgm:prSet presAssocID="{FE400587-F046-4BFE-BCA3-39AB96DE1D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155FB266-B4FD-49B0-B467-09D3538CD882}" type="pres">
      <dgm:prSet presAssocID="{6C0E7641-F4D7-44C5-B289-D714D928D0A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C0B6AB45-D332-46C5-972F-08D81F135C10}" type="presOf" srcId="{6C0E7641-F4D7-44C5-B289-D714D928D0AB}" destId="{155FB266-B4FD-49B0-B467-09D3538CD882}" srcOrd="0" destOrd="0" presId="urn:microsoft.com/office/officeart/2005/8/layout/vList2"/>
    <dgm:cxn modelId="{C8AE5D29-A18F-4AF8-ADB4-DCD7E6EE0A76}" srcId="{FE400587-F046-4BFE-BCA3-39AB96DE1DEA}" destId="{6C0E7641-F4D7-44C5-B289-D714D928D0AB}" srcOrd="0" destOrd="0" parTransId="{4017FE6E-E9E9-40B9-8B01-5EF7570FDD6B}" sibTransId="{4C74E225-6790-4445-99C6-C6A8D612E0A1}"/>
    <dgm:cxn modelId="{0816B27B-791E-432E-A138-AFBAA91831E6}" type="presOf" srcId="{FE400587-F046-4BFE-BCA3-39AB96DE1DEA}" destId="{FCE8DA40-F3EA-4604-82DE-4D0FC9815B2D}" srcOrd="0" destOrd="0" presId="urn:microsoft.com/office/officeart/2005/8/layout/vList2"/>
    <dgm:cxn modelId="{FBD1F602-D6F1-4288-B6FD-B95DCDC667D4}" type="presParOf" srcId="{FCE8DA40-F3EA-4604-82DE-4D0FC9815B2D}" destId="{155FB266-B4FD-49B0-B467-09D3538CD8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85842-1BF2-427B-B4E5-B2E73882032D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C0244E52-AAB5-4654-8FA1-98B6604D486A}">
      <dgm:prSet/>
      <dgm:spPr/>
      <dgm:t>
        <a:bodyPr/>
        <a:lstStyle/>
        <a:p>
          <a:pPr rtl="0"/>
          <a:r>
            <a:rPr lang="es-ES" b="1" dirty="0" smtClean="0"/>
            <a:t>2003</a:t>
          </a:r>
          <a:endParaRPr lang="es-AR" dirty="0"/>
        </a:p>
      </dgm:t>
    </dgm:pt>
    <dgm:pt modelId="{44165822-8F74-4D60-9FF4-313BC164C124}" type="parTrans" cxnId="{5A026E17-1DA6-491E-98CE-7BF339F1AC23}">
      <dgm:prSet/>
      <dgm:spPr/>
      <dgm:t>
        <a:bodyPr/>
        <a:lstStyle/>
        <a:p>
          <a:endParaRPr lang="es-AR"/>
        </a:p>
      </dgm:t>
    </dgm:pt>
    <dgm:pt modelId="{12ED6479-49DF-480C-B3DC-903B86ED0F8E}" type="sibTrans" cxnId="{5A026E17-1DA6-491E-98CE-7BF339F1AC23}">
      <dgm:prSet/>
      <dgm:spPr/>
      <dgm:t>
        <a:bodyPr/>
        <a:lstStyle/>
        <a:p>
          <a:endParaRPr lang="es-AR"/>
        </a:p>
      </dgm:t>
    </dgm:pt>
    <dgm:pt modelId="{A1E81C04-6711-4283-A5F8-012202316861}" type="pres">
      <dgm:prSet presAssocID="{55485842-1BF2-427B-B4E5-B2E7388203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E31F19C-FE1F-40B6-A08A-F737D83E452E}" type="pres">
      <dgm:prSet presAssocID="{C0244E52-AAB5-4654-8FA1-98B6604D486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E47C50D6-A7ED-4CB5-83C9-A665D06F7FFC}" type="presOf" srcId="{55485842-1BF2-427B-B4E5-B2E73882032D}" destId="{A1E81C04-6711-4283-A5F8-012202316861}" srcOrd="0" destOrd="0" presId="urn:microsoft.com/office/officeart/2005/8/layout/vList2"/>
    <dgm:cxn modelId="{5A026E17-1DA6-491E-98CE-7BF339F1AC23}" srcId="{55485842-1BF2-427B-B4E5-B2E73882032D}" destId="{C0244E52-AAB5-4654-8FA1-98B6604D486A}" srcOrd="0" destOrd="0" parTransId="{44165822-8F74-4D60-9FF4-313BC164C124}" sibTransId="{12ED6479-49DF-480C-B3DC-903B86ED0F8E}"/>
    <dgm:cxn modelId="{5B9EBACD-2C32-4062-A220-EEB4606361A7}" type="presOf" srcId="{C0244E52-AAB5-4654-8FA1-98B6604D486A}" destId="{FE31F19C-FE1F-40B6-A08A-F737D83E452E}" srcOrd="0" destOrd="0" presId="urn:microsoft.com/office/officeart/2005/8/layout/vList2"/>
    <dgm:cxn modelId="{C969F3FC-7789-4E99-A07F-253E1763CBE7}" type="presParOf" srcId="{A1E81C04-6711-4283-A5F8-012202316861}" destId="{FE31F19C-FE1F-40B6-A08A-F737D83E45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92EE20-B1AD-4782-9030-C664E30BEDED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0EB314F0-D9CA-40FA-A790-34641DBC9E27}">
      <dgm:prSet/>
      <dgm:spPr/>
      <dgm:t>
        <a:bodyPr/>
        <a:lstStyle/>
        <a:p>
          <a:pPr rtl="0"/>
          <a:r>
            <a:rPr lang="es-ES" dirty="0" smtClean="0"/>
            <a:t>REFORMA DEL SISTEMA DE CONTRATACIONES CHILENO</a:t>
          </a:r>
          <a:endParaRPr lang="es-AR" dirty="0"/>
        </a:p>
      </dgm:t>
    </dgm:pt>
    <dgm:pt modelId="{C5558E27-DC11-475F-95A1-BDF9B55F5141}" type="parTrans" cxnId="{887D2207-74AA-464B-AF85-BF320DDAA05D}">
      <dgm:prSet/>
      <dgm:spPr/>
      <dgm:t>
        <a:bodyPr/>
        <a:lstStyle/>
        <a:p>
          <a:endParaRPr lang="es-AR"/>
        </a:p>
      </dgm:t>
    </dgm:pt>
    <dgm:pt modelId="{AD2C5769-CA6F-4EAD-8AEE-E556F1B03F40}" type="sibTrans" cxnId="{887D2207-74AA-464B-AF85-BF320DDAA05D}">
      <dgm:prSet/>
      <dgm:spPr/>
      <dgm:t>
        <a:bodyPr/>
        <a:lstStyle/>
        <a:p>
          <a:endParaRPr lang="es-AR"/>
        </a:p>
      </dgm:t>
    </dgm:pt>
    <dgm:pt modelId="{86462807-1EF8-49BE-A235-F3BDD744386A}" type="pres">
      <dgm:prSet presAssocID="{9E92EE20-B1AD-4782-9030-C664E30BED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3AE5AAAD-0351-46A1-9E50-04F318EF0D45}" type="pres">
      <dgm:prSet presAssocID="{0EB314F0-D9CA-40FA-A790-34641DBC9E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213DF80A-8F52-462E-923E-B02E819E1D1D}" type="presOf" srcId="{9E92EE20-B1AD-4782-9030-C664E30BEDED}" destId="{86462807-1EF8-49BE-A235-F3BDD744386A}" srcOrd="0" destOrd="0" presId="urn:microsoft.com/office/officeart/2005/8/layout/vList2"/>
    <dgm:cxn modelId="{887D2207-74AA-464B-AF85-BF320DDAA05D}" srcId="{9E92EE20-B1AD-4782-9030-C664E30BEDED}" destId="{0EB314F0-D9CA-40FA-A790-34641DBC9E27}" srcOrd="0" destOrd="0" parTransId="{C5558E27-DC11-475F-95A1-BDF9B55F5141}" sibTransId="{AD2C5769-CA6F-4EAD-8AEE-E556F1B03F40}"/>
    <dgm:cxn modelId="{170EA67C-4C79-45AA-91FB-98E9EE682E6D}" type="presOf" srcId="{0EB314F0-D9CA-40FA-A790-34641DBC9E27}" destId="{3AE5AAAD-0351-46A1-9E50-04F318EF0D45}" srcOrd="0" destOrd="0" presId="urn:microsoft.com/office/officeart/2005/8/layout/vList2"/>
    <dgm:cxn modelId="{48FFF8BB-F3A2-4530-A1E0-2806D63B214D}" type="presParOf" srcId="{86462807-1EF8-49BE-A235-F3BDD744386A}" destId="{3AE5AAAD-0351-46A1-9E50-04F318EF0D4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364605-39B1-4397-BF35-87EC4F35FBD8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s-AR"/>
        </a:p>
      </dgm:t>
    </dgm:pt>
    <dgm:pt modelId="{5939A1EB-E3FB-431C-B203-89AC3425528B}">
      <dgm:prSet/>
      <dgm:spPr/>
      <dgm:t>
        <a:bodyPr/>
        <a:lstStyle/>
        <a:p>
          <a:pPr rtl="0"/>
          <a:r>
            <a:rPr lang="es-ES" dirty="0" smtClean="0"/>
            <a:t>EFICIENCIA</a:t>
          </a:r>
          <a:endParaRPr lang="es-AR" dirty="0"/>
        </a:p>
      </dgm:t>
    </dgm:pt>
    <dgm:pt modelId="{DEB2DABD-DC30-468B-B76B-90A2EFC89097}" type="parTrans" cxnId="{84BE376E-815B-4E70-BAAB-855D9D28C5D9}">
      <dgm:prSet/>
      <dgm:spPr/>
      <dgm:t>
        <a:bodyPr/>
        <a:lstStyle/>
        <a:p>
          <a:endParaRPr lang="es-AR"/>
        </a:p>
      </dgm:t>
    </dgm:pt>
    <dgm:pt modelId="{8262C18C-6654-47E1-A8E9-9E5747708E55}" type="sibTrans" cxnId="{84BE376E-815B-4E70-BAAB-855D9D28C5D9}">
      <dgm:prSet/>
      <dgm:spPr/>
      <dgm:t>
        <a:bodyPr/>
        <a:lstStyle/>
        <a:p>
          <a:endParaRPr lang="es-AR"/>
        </a:p>
      </dgm:t>
    </dgm:pt>
    <dgm:pt modelId="{3247142D-7111-4F7D-982B-7EE7A13565C6}" type="pres">
      <dgm:prSet presAssocID="{ED364605-39B1-4397-BF35-87EC4F35F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513E2E0D-35FA-4E62-8D13-C3B5C271C216}" type="pres">
      <dgm:prSet presAssocID="{5939A1EB-E3FB-431C-B203-89AC342552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F7EE7F08-C935-40EB-B2BE-610B4E7AE85A}" type="presOf" srcId="{ED364605-39B1-4397-BF35-87EC4F35FBD8}" destId="{3247142D-7111-4F7D-982B-7EE7A13565C6}" srcOrd="0" destOrd="0" presId="urn:microsoft.com/office/officeart/2005/8/layout/vList2"/>
    <dgm:cxn modelId="{84BE376E-815B-4E70-BAAB-855D9D28C5D9}" srcId="{ED364605-39B1-4397-BF35-87EC4F35FBD8}" destId="{5939A1EB-E3FB-431C-B203-89AC3425528B}" srcOrd="0" destOrd="0" parTransId="{DEB2DABD-DC30-468B-B76B-90A2EFC89097}" sibTransId="{8262C18C-6654-47E1-A8E9-9E5747708E55}"/>
    <dgm:cxn modelId="{713150DC-7C0B-4087-BFCE-21FC0BFF8D8E}" type="presOf" srcId="{5939A1EB-E3FB-431C-B203-89AC3425528B}" destId="{513E2E0D-35FA-4E62-8D13-C3B5C271C216}" srcOrd="0" destOrd="0" presId="urn:microsoft.com/office/officeart/2005/8/layout/vList2"/>
    <dgm:cxn modelId="{7739FA91-1F99-4630-9396-B0268689F148}" type="presParOf" srcId="{3247142D-7111-4F7D-982B-7EE7A13565C6}" destId="{513E2E0D-35FA-4E62-8D13-C3B5C271C2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BC8246-FEEB-4A30-B058-017CDDC715B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s-AR"/>
        </a:p>
      </dgm:t>
    </dgm:pt>
    <dgm:pt modelId="{3E52BC21-E4F8-46C6-B285-D2C799F3F966}">
      <dgm:prSet/>
      <dgm:spPr/>
      <dgm:t>
        <a:bodyPr/>
        <a:lstStyle/>
        <a:p>
          <a:pPr rtl="0"/>
          <a:r>
            <a:rPr lang="es-ES" dirty="0" smtClean="0"/>
            <a:t>INTERNET</a:t>
          </a:r>
          <a:endParaRPr lang="es-AR" dirty="0"/>
        </a:p>
      </dgm:t>
    </dgm:pt>
    <dgm:pt modelId="{B77D7527-3092-4DEF-9114-FE8A2291AD22}" type="parTrans" cxnId="{3971D8DB-AA38-4214-A630-CC03D40E6D3E}">
      <dgm:prSet/>
      <dgm:spPr/>
      <dgm:t>
        <a:bodyPr/>
        <a:lstStyle/>
        <a:p>
          <a:endParaRPr lang="es-AR"/>
        </a:p>
      </dgm:t>
    </dgm:pt>
    <dgm:pt modelId="{E008AAED-F672-4081-ADED-C7A2EB3E547D}" type="sibTrans" cxnId="{3971D8DB-AA38-4214-A630-CC03D40E6D3E}">
      <dgm:prSet/>
      <dgm:spPr/>
      <dgm:t>
        <a:bodyPr/>
        <a:lstStyle/>
        <a:p>
          <a:endParaRPr lang="es-AR"/>
        </a:p>
      </dgm:t>
    </dgm:pt>
    <dgm:pt modelId="{7C24D8A8-B2AA-434B-B29E-B889603DE23C}" type="pres">
      <dgm:prSet presAssocID="{09BC8246-FEEB-4A30-B058-017CDDC71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F30186D-11A3-4104-B2FF-9C81D2090190}" type="pres">
      <dgm:prSet presAssocID="{3E52BC21-E4F8-46C6-B285-D2C799F3F966}" presName="parentText" presStyleLbl="node1" presStyleIdx="0" presStyleCnt="1" custLinFactNeighborX="-36364" custLinFactNeighborY="-31768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3971D8DB-AA38-4214-A630-CC03D40E6D3E}" srcId="{09BC8246-FEEB-4A30-B058-017CDDC715BA}" destId="{3E52BC21-E4F8-46C6-B285-D2C799F3F966}" srcOrd="0" destOrd="0" parTransId="{B77D7527-3092-4DEF-9114-FE8A2291AD22}" sibTransId="{E008AAED-F672-4081-ADED-C7A2EB3E547D}"/>
    <dgm:cxn modelId="{45936993-2299-4B46-85DC-A951CBECA5FD}" type="presOf" srcId="{3E52BC21-E4F8-46C6-B285-D2C799F3F966}" destId="{7F30186D-11A3-4104-B2FF-9C81D2090190}" srcOrd="0" destOrd="0" presId="urn:microsoft.com/office/officeart/2005/8/layout/vList2"/>
    <dgm:cxn modelId="{5E4934D1-E933-43EC-9246-E3D3822795C4}" type="presOf" srcId="{09BC8246-FEEB-4A30-B058-017CDDC715BA}" destId="{7C24D8A8-B2AA-434B-B29E-B889603DE23C}" srcOrd="0" destOrd="0" presId="urn:microsoft.com/office/officeart/2005/8/layout/vList2"/>
    <dgm:cxn modelId="{86E79BD4-9A2D-4B54-8DC2-5CBC9A78B793}" type="presParOf" srcId="{7C24D8A8-B2AA-434B-B29E-B889603DE23C}" destId="{7F30186D-11A3-4104-B2FF-9C81D20901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1A6B46-EB7B-4A3A-93B2-047E4E81B1F2}" type="doc">
      <dgm:prSet loTypeId="urn:microsoft.com/office/officeart/2005/8/layout/venn1" loCatId="relationship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s-AR"/>
        </a:p>
      </dgm:t>
    </dgm:pt>
    <dgm:pt modelId="{0D3E91F9-DF19-4B66-A719-AA5C5211A2FE}">
      <dgm:prSet/>
      <dgm:spPr/>
      <dgm:t>
        <a:bodyPr/>
        <a:lstStyle/>
        <a:p>
          <a:pPr rtl="0"/>
          <a:r>
            <a:rPr lang="es-ES" dirty="0" smtClean="0"/>
            <a:t>Ley de Compras Publicas 19.886</a:t>
          </a:r>
          <a:endParaRPr lang="es-AR" dirty="0"/>
        </a:p>
      </dgm:t>
    </dgm:pt>
    <dgm:pt modelId="{F590B143-01D9-4CE2-A48A-ED919CD9FAE3}" type="parTrans" cxnId="{305A74F1-D538-4736-913A-E8139800ACBE}">
      <dgm:prSet/>
      <dgm:spPr/>
      <dgm:t>
        <a:bodyPr/>
        <a:lstStyle/>
        <a:p>
          <a:endParaRPr lang="es-AR"/>
        </a:p>
      </dgm:t>
    </dgm:pt>
    <dgm:pt modelId="{4808C55F-10AE-4B7B-ABFD-232F097D80EF}" type="sibTrans" cxnId="{305A74F1-D538-4736-913A-E8139800ACBE}">
      <dgm:prSet/>
      <dgm:spPr/>
      <dgm:t>
        <a:bodyPr/>
        <a:lstStyle/>
        <a:p>
          <a:endParaRPr lang="es-AR"/>
        </a:p>
      </dgm:t>
    </dgm:pt>
    <dgm:pt modelId="{FC6321A6-95AE-433B-9C17-53094C3143B8}" type="pres">
      <dgm:prSet presAssocID="{901A6B46-EB7B-4A3A-93B2-047E4E81B1F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9F01F528-D3B2-4317-A22D-FCDFB344D52F}" type="pres">
      <dgm:prSet presAssocID="{0D3E91F9-DF19-4B66-A719-AA5C5211A2FE}" presName="circ1TxSh" presStyleLbl="vennNode1" presStyleIdx="0" presStyleCnt="1"/>
      <dgm:spPr/>
      <dgm:t>
        <a:bodyPr/>
        <a:lstStyle/>
        <a:p>
          <a:endParaRPr lang="es-AR"/>
        </a:p>
      </dgm:t>
    </dgm:pt>
  </dgm:ptLst>
  <dgm:cxnLst>
    <dgm:cxn modelId="{CD28AC7E-6441-41FB-96B1-36CAF27EB037}" type="presOf" srcId="{901A6B46-EB7B-4A3A-93B2-047E4E81B1F2}" destId="{FC6321A6-95AE-433B-9C17-53094C3143B8}" srcOrd="0" destOrd="0" presId="urn:microsoft.com/office/officeart/2005/8/layout/venn1"/>
    <dgm:cxn modelId="{305A74F1-D538-4736-913A-E8139800ACBE}" srcId="{901A6B46-EB7B-4A3A-93B2-047E4E81B1F2}" destId="{0D3E91F9-DF19-4B66-A719-AA5C5211A2FE}" srcOrd="0" destOrd="0" parTransId="{F590B143-01D9-4CE2-A48A-ED919CD9FAE3}" sibTransId="{4808C55F-10AE-4B7B-ABFD-232F097D80EF}"/>
    <dgm:cxn modelId="{24C430AE-E04C-4B2E-ABB2-14862286AB58}" type="presOf" srcId="{0D3E91F9-DF19-4B66-A719-AA5C5211A2FE}" destId="{9F01F528-D3B2-4317-A22D-FCDFB344D52F}" srcOrd="0" destOrd="0" presId="urn:microsoft.com/office/officeart/2005/8/layout/venn1"/>
    <dgm:cxn modelId="{817578A3-FBFD-496C-81C3-3EEA7572ADF6}" type="presParOf" srcId="{FC6321A6-95AE-433B-9C17-53094C3143B8}" destId="{9F01F528-D3B2-4317-A22D-FCDFB344D52F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EF54AC-953A-4CAB-A9C2-07919E0364DA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/>
      <dgm:spPr/>
      <dgm:t>
        <a:bodyPr/>
        <a:lstStyle/>
        <a:p>
          <a:endParaRPr lang="es-AR"/>
        </a:p>
      </dgm:t>
    </dgm:pt>
    <dgm:pt modelId="{2E0309BB-80CD-4AE3-BBB1-A5037C1FDCDA}">
      <dgm:prSet/>
      <dgm:spPr/>
      <dgm:t>
        <a:bodyPr/>
        <a:lstStyle/>
        <a:p>
          <a:pPr rtl="0"/>
          <a:r>
            <a:rPr lang="es-ES" dirty="0" smtClean="0"/>
            <a:t>Ministerio</a:t>
          </a:r>
          <a:r>
            <a:rPr lang="es-ES" b="1" dirty="0" smtClean="0"/>
            <a:t> de Hacienda   - Presidente de la   Republica</a:t>
          </a:r>
          <a:endParaRPr lang="es-ES" dirty="0"/>
        </a:p>
      </dgm:t>
    </dgm:pt>
    <dgm:pt modelId="{CB4C9813-1557-4544-B736-F29FA398EC94}" type="parTrans" cxnId="{AB2F1F3A-95C8-4A62-A52A-67680F6409A6}">
      <dgm:prSet/>
      <dgm:spPr/>
      <dgm:t>
        <a:bodyPr/>
        <a:lstStyle/>
        <a:p>
          <a:endParaRPr lang="es-AR"/>
        </a:p>
      </dgm:t>
    </dgm:pt>
    <dgm:pt modelId="{1F67900B-C7E8-4FA9-B8CB-23AD476FBE57}" type="sibTrans" cxnId="{AB2F1F3A-95C8-4A62-A52A-67680F6409A6}">
      <dgm:prSet/>
      <dgm:spPr/>
      <dgm:t>
        <a:bodyPr/>
        <a:lstStyle/>
        <a:p>
          <a:endParaRPr lang="es-AR"/>
        </a:p>
      </dgm:t>
    </dgm:pt>
    <dgm:pt modelId="{6290EE5B-69AB-4080-AE53-693376BE1F85}" type="pres">
      <dgm:prSet presAssocID="{DBEF54AC-953A-4CAB-A9C2-07919E0364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109E132-BA2A-4D3C-B486-A93BC8CA3990}" type="pres">
      <dgm:prSet presAssocID="{2E0309BB-80CD-4AE3-BBB1-A5037C1FDCD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C2C1737-E426-410C-B5E8-C2F1269A5CD7}" type="presOf" srcId="{DBEF54AC-953A-4CAB-A9C2-07919E0364DA}" destId="{6290EE5B-69AB-4080-AE53-693376BE1F85}" srcOrd="0" destOrd="0" presId="urn:microsoft.com/office/officeart/2005/8/layout/vList2"/>
    <dgm:cxn modelId="{8A15FF6B-8EE0-416F-86F5-4B19888BD08C}" type="presOf" srcId="{2E0309BB-80CD-4AE3-BBB1-A5037C1FDCDA}" destId="{4109E132-BA2A-4D3C-B486-A93BC8CA3990}" srcOrd="0" destOrd="0" presId="urn:microsoft.com/office/officeart/2005/8/layout/vList2"/>
    <dgm:cxn modelId="{AB2F1F3A-95C8-4A62-A52A-67680F6409A6}" srcId="{DBEF54AC-953A-4CAB-A9C2-07919E0364DA}" destId="{2E0309BB-80CD-4AE3-BBB1-A5037C1FDCDA}" srcOrd="0" destOrd="0" parTransId="{CB4C9813-1557-4544-B736-F29FA398EC94}" sibTransId="{1F67900B-C7E8-4FA9-B8CB-23AD476FBE57}"/>
    <dgm:cxn modelId="{B6ABDAE4-1B17-4A71-AA21-9E8B1321E33A}" type="presParOf" srcId="{6290EE5B-69AB-4080-AE53-693376BE1F85}" destId="{4109E132-BA2A-4D3C-B486-A93BC8CA39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0529-EE9F-490B-A338-796036697C37}">
      <dsp:nvSpPr>
        <dsp:cNvPr id="0" name=""/>
        <dsp:cNvSpPr/>
      </dsp:nvSpPr>
      <dsp:spPr>
        <a:xfrm>
          <a:off x="4911" y="0"/>
          <a:ext cx="9139088" cy="2678906"/>
        </a:xfrm>
        <a:prstGeom prst="rect">
          <a:avLst/>
        </a:prstGeom>
        <a:noFill/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>
              <a:solidFill>
                <a:schemeClr val="tx1"/>
              </a:solidFill>
            </a:rPr>
            <a:t>IMPORTANCIA ECONÓMICA DE LA CONTRATACIÓN PÚBLICA</a:t>
          </a:r>
          <a:endParaRPr lang="es-ES" sz="3200" b="1" kern="1200" dirty="0">
            <a:solidFill>
              <a:schemeClr val="tx1"/>
            </a:solidFill>
          </a:endParaRPr>
        </a:p>
      </dsp:txBody>
      <dsp:txXfrm>
        <a:off x="4911" y="0"/>
        <a:ext cx="9139088" cy="26789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422CE-2762-4765-9EF6-6818D61F5F83}">
      <dsp:nvSpPr>
        <dsp:cNvPr id="0" name=""/>
        <dsp:cNvSpPr/>
      </dsp:nvSpPr>
      <dsp:spPr>
        <a:xfrm>
          <a:off x="2229171" y="3112388"/>
          <a:ext cx="830683" cy="2236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5341" y="0"/>
              </a:lnTo>
              <a:lnTo>
                <a:pt x="415341" y="2236306"/>
              </a:lnTo>
              <a:lnTo>
                <a:pt x="830683" y="223630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>
        <a:off x="2584873" y="4170901"/>
        <a:ext cx="119280" cy="119280"/>
      </dsp:txXfrm>
    </dsp:sp>
    <dsp:sp modelId="{AE86375E-1DE7-4137-A001-F9BB22F1526E}">
      <dsp:nvSpPr>
        <dsp:cNvPr id="0" name=""/>
        <dsp:cNvSpPr/>
      </dsp:nvSpPr>
      <dsp:spPr>
        <a:xfrm>
          <a:off x="2229171" y="3066668"/>
          <a:ext cx="79518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590" y="45720"/>
              </a:lnTo>
              <a:lnTo>
                <a:pt x="397590" y="60164"/>
              </a:lnTo>
              <a:lnTo>
                <a:pt x="795180" y="6016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606879" y="3092505"/>
        <a:ext cx="39765" cy="39765"/>
      </dsp:txXfrm>
    </dsp:sp>
    <dsp:sp modelId="{CC2C4A0F-D6BC-4FE9-9C68-9EFB9DF2627D}">
      <dsp:nvSpPr>
        <dsp:cNvPr id="0" name=""/>
        <dsp:cNvSpPr/>
      </dsp:nvSpPr>
      <dsp:spPr>
        <a:xfrm>
          <a:off x="2229171" y="1064758"/>
          <a:ext cx="795180" cy="2047629"/>
        </a:xfrm>
        <a:custGeom>
          <a:avLst/>
          <a:gdLst/>
          <a:ahLst/>
          <a:cxnLst/>
          <a:rect l="0" t="0" r="0" b="0"/>
          <a:pathLst>
            <a:path>
              <a:moveTo>
                <a:pt x="0" y="2047629"/>
              </a:moveTo>
              <a:lnTo>
                <a:pt x="397590" y="2047629"/>
              </a:lnTo>
              <a:lnTo>
                <a:pt x="397590" y="0"/>
              </a:lnTo>
              <a:lnTo>
                <a:pt x="795180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2571846" y="2033658"/>
        <a:ext cx="109830" cy="109830"/>
      </dsp:txXfrm>
    </dsp:sp>
    <dsp:sp modelId="{6B2A6EC2-8428-4E2D-A9B2-EB7154E08317}">
      <dsp:nvSpPr>
        <dsp:cNvPr id="0" name=""/>
        <dsp:cNvSpPr/>
      </dsp:nvSpPr>
      <dsp:spPr>
        <a:xfrm rot="16200000">
          <a:off x="-1312317" y="2231579"/>
          <a:ext cx="5321361" cy="1761617"/>
        </a:xfrm>
        <a:prstGeom prst="rect">
          <a:avLst/>
        </a:prstGeom>
        <a:gradFill rotWithShape="1">
          <a:gsLst>
            <a:gs pos="0">
              <a:schemeClr val="accent1">
                <a:tint val="60000"/>
                <a:lumMod val="110000"/>
              </a:schemeClr>
            </a:gs>
            <a:gs pos="100000">
              <a:schemeClr val="accent1">
                <a:tint val="82000"/>
              </a:schemeClr>
            </a:gs>
          </a:gsLst>
          <a:lin ang="5400000" scaled="0"/>
        </a:gradFill>
        <a:ln w="9525" cap="rnd" cmpd="sng" algn="ctr">
          <a:solidFill>
            <a:schemeClr val="accent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chemeClr val="tx1"/>
              </a:solidFill>
            </a:rPr>
            <a:t>Requisitos para un sistema eficiente de contratación pública</a:t>
          </a:r>
          <a:endParaRPr lang="es-ES" sz="3800" b="1" kern="1200" dirty="0">
            <a:solidFill>
              <a:schemeClr val="tx1"/>
            </a:solidFill>
          </a:endParaRPr>
        </a:p>
      </dsp:txBody>
      <dsp:txXfrm>
        <a:off x="-1312317" y="2231579"/>
        <a:ext cx="5321361" cy="1761617"/>
      </dsp:txXfrm>
    </dsp:sp>
    <dsp:sp modelId="{A321C811-3088-4665-AAF4-94F3057348BC}">
      <dsp:nvSpPr>
        <dsp:cNvPr id="0" name=""/>
        <dsp:cNvSpPr/>
      </dsp:nvSpPr>
      <dsp:spPr>
        <a:xfrm>
          <a:off x="3024352" y="462084"/>
          <a:ext cx="5139765" cy="1205348"/>
        </a:xfrm>
        <a:prstGeom prst="rect">
          <a:avLst/>
        </a:prstGeom>
        <a:solidFill>
          <a:schemeClr val="accent3"/>
        </a:solidFill>
        <a:ln w="25400" cap="rnd" cmpd="sng" algn="ctr">
          <a:solidFill>
            <a:schemeClr val="lt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chemeClr val="bg1"/>
              </a:solidFill>
            </a:rPr>
            <a:t>Calidad-precio </a:t>
          </a:r>
          <a:endParaRPr lang="es-ES" sz="3800" b="1" kern="1200" dirty="0">
            <a:solidFill>
              <a:schemeClr val="bg1"/>
            </a:solidFill>
          </a:endParaRPr>
        </a:p>
      </dsp:txBody>
      <dsp:txXfrm>
        <a:off x="3024352" y="462084"/>
        <a:ext cx="5139765" cy="1205348"/>
      </dsp:txXfrm>
    </dsp:sp>
    <dsp:sp modelId="{829DB98A-0E1D-4981-A04D-A72622A1DB92}">
      <dsp:nvSpPr>
        <dsp:cNvPr id="0" name=""/>
        <dsp:cNvSpPr/>
      </dsp:nvSpPr>
      <dsp:spPr>
        <a:xfrm>
          <a:off x="3024352" y="2524158"/>
          <a:ext cx="5272407" cy="1205348"/>
        </a:xfrm>
        <a:prstGeom prst="rect">
          <a:avLst/>
        </a:prstGeom>
        <a:solidFill>
          <a:schemeClr val="accent4"/>
        </a:solidFill>
        <a:ln w="25400" cap="rnd" cmpd="sng" algn="ctr">
          <a:solidFill>
            <a:schemeClr val="lt1"/>
          </a:solidFill>
          <a:prstDash val="solid"/>
        </a:ln>
        <a:effectLst>
          <a:innerShdw blurRad="63500" dist="50800" dir="13500000">
            <a:prstClr val="black">
              <a:alpha val="50000"/>
            </a:prstClr>
          </a:inn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chemeClr val="bg1"/>
              </a:solidFill>
            </a:rPr>
            <a:t>Acceso público a la información</a:t>
          </a:r>
          <a:endParaRPr lang="es-ES" sz="3800" b="1" kern="1200" dirty="0">
            <a:solidFill>
              <a:schemeClr val="bg1"/>
            </a:solidFill>
          </a:endParaRPr>
        </a:p>
      </dsp:txBody>
      <dsp:txXfrm>
        <a:off x="3024352" y="2524158"/>
        <a:ext cx="5272407" cy="1205348"/>
      </dsp:txXfrm>
    </dsp:sp>
    <dsp:sp modelId="{C1DF32A6-0AF9-4845-B74D-915B9F0CF4CE}">
      <dsp:nvSpPr>
        <dsp:cNvPr id="0" name=""/>
        <dsp:cNvSpPr/>
      </dsp:nvSpPr>
      <dsp:spPr>
        <a:xfrm>
          <a:off x="3059855" y="4628155"/>
          <a:ext cx="5096711" cy="1441078"/>
        </a:xfrm>
        <a:prstGeom prst="rect">
          <a:avLst/>
        </a:prstGeom>
        <a:solidFill>
          <a:schemeClr val="accent6"/>
        </a:solidFill>
        <a:ln w="25400" cap="rnd" cmpd="sng" algn="ctr">
          <a:solidFill>
            <a:schemeClr val="lt1"/>
          </a:solidFill>
          <a:prstDash val="solid"/>
        </a:ln>
        <a:effectLst>
          <a:innerShdw blurRad="114300">
            <a:prstClr val="black"/>
          </a:inn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b="1" kern="1200" dirty="0" smtClean="0">
              <a:solidFill>
                <a:schemeClr val="bg1"/>
              </a:solidFill>
            </a:rPr>
            <a:t>Oportunidades equitativas para los proveedores</a:t>
          </a:r>
          <a:endParaRPr lang="es-ES" sz="3800" b="1" kern="1200" dirty="0">
            <a:solidFill>
              <a:schemeClr val="bg1"/>
            </a:solidFill>
          </a:endParaRPr>
        </a:p>
      </dsp:txBody>
      <dsp:txXfrm>
        <a:off x="3059855" y="4628155"/>
        <a:ext cx="5096711" cy="144107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9249F-40FA-48EE-9C97-606D8A857A80}">
      <dsp:nvSpPr>
        <dsp:cNvPr id="0" name=""/>
        <dsp:cNvSpPr/>
      </dsp:nvSpPr>
      <dsp:spPr>
        <a:xfrm>
          <a:off x="0" y="16787"/>
          <a:ext cx="1571636" cy="82368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Políticas de compra competitivas</a:t>
          </a:r>
          <a:endParaRPr lang="es-AR" sz="1600" kern="1200" dirty="0"/>
        </a:p>
      </dsp:txBody>
      <dsp:txXfrm>
        <a:off x="40209" y="56996"/>
        <a:ext cx="1491218" cy="74326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99AA0-14D3-4B2F-B0B7-95DE16730264}">
      <dsp:nvSpPr>
        <dsp:cNvPr id="0" name=""/>
        <dsp:cNvSpPr/>
      </dsp:nvSpPr>
      <dsp:spPr>
        <a:xfrm>
          <a:off x="0" y="141943"/>
          <a:ext cx="1785950" cy="50193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Transparentes </a:t>
          </a:r>
          <a:endParaRPr lang="es-AR" sz="2200" kern="1200" dirty="0"/>
        </a:p>
      </dsp:txBody>
      <dsp:txXfrm>
        <a:off x="24502" y="166445"/>
        <a:ext cx="1736946" cy="452926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9521D-035C-4D27-B21C-F15A9E020D16}">
      <dsp:nvSpPr>
        <dsp:cNvPr id="0" name=""/>
        <dsp:cNvSpPr/>
      </dsp:nvSpPr>
      <dsp:spPr>
        <a:xfrm>
          <a:off x="0" y="50683"/>
          <a:ext cx="1785950" cy="68445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Eficientes </a:t>
          </a:r>
          <a:endParaRPr lang="es-AR" sz="3000" kern="1200" dirty="0"/>
        </a:p>
      </dsp:txBody>
      <dsp:txXfrm>
        <a:off x="33412" y="84095"/>
        <a:ext cx="1719126" cy="617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B30A-2CCB-4563-9E4D-1567A2B99D1D}">
      <dsp:nvSpPr>
        <dsp:cNvPr id="0" name=""/>
        <dsp:cNvSpPr/>
      </dsp:nvSpPr>
      <dsp:spPr>
        <a:xfrm>
          <a:off x="3822725" y="1584340"/>
          <a:ext cx="3017138" cy="30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51"/>
              </a:lnTo>
              <a:lnTo>
                <a:pt x="3017138" y="143851"/>
              </a:lnTo>
              <a:lnTo>
                <a:pt x="3017138" y="3096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C18FA-AFFD-44EB-A683-2ED2A4C772D2}">
      <dsp:nvSpPr>
        <dsp:cNvPr id="0" name=""/>
        <dsp:cNvSpPr/>
      </dsp:nvSpPr>
      <dsp:spPr>
        <a:xfrm>
          <a:off x="3822725" y="1584340"/>
          <a:ext cx="1023390" cy="309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51"/>
              </a:lnTo>
              <a:lnTo>
                <a:pt x="1023390" y="143851"/>
              </a:lnTo>
              <a:lnTo>
                <a:pt x="1023390" y="3096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F68A2-2D9B-4612-A8F7-1FCC0D42CAE6}">
      <dsp:nvSpPr>
        <dsp:cNvPr id="0" name=""/>
        <dsp:cNvSpPr/>
      </dsp:nvSpPr>
      <dsp:spPr>
        <a:xfrm>
          <a:off x="2852368" y="1584340"/>
          <a:ext cx="970357" cy="309678"/>
        </a:xfrm>
        <a:custGeom>
          <a:avLst/>
          <a:gdLst/>
          <a:ahLst/>
          <a:cxnLst/>
          <a:rect l="0" t="0" r="0" b="0"/>
          <a:pathLst>
            <a:path>
              <a:moveTo>
                <a:pt x="970357" y="0"/>
              </a:moveTo>
              <a:lnTo>
                <a:pt x="970357" y="143851"/>
              </a:lnTo>
              <a:lnTo>
                <a:pt x="0" y="143851"/>
              </a:lnTo>
              <a:lnTo>
                <a:pt x="0" y="3096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CAD76-4E58-47B1-92C1-2D13B89D0C50}">
      <dsp:nvSpPr>
        <dsp:cNvPr id="0" name=""/>
        <dsp:cNvSpPr/>
      </dsp:nvSpPr>
      <dsp:spPr>
        <a:xfrm>
          <a:off x="867195" y="1584340"/>
          <a:ext cx="2955529" cy="309678"/>
        </a:xfrm>
        <a:custGeom>
          <a:avLst/>
          <a:gdLst/>
          <a:ahLst/>
          <a:cxnLst/>
          <a:rect l="0" t="0" r="0" b="0"/>
          <a:pathLst>
            <a:path>
              <a:moveTo>
                <a:pt x="2955529" y="0"/>
              </a:moveTo>
              <a:lnTo>
                <a:pt x="2955529" y="143851"/>
              </a:lnTo>
              <a:lnTo>
                <a:pt x="0" y="143851"/>
              </a:lnTo>
              <a:lnTo>
                <a:pt x="0" y="30967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7B1623-3AF4-4AD9-91D9-197D8E771E18}">
      <dsp:nvSpPr>
        <dsp:cNvPr id="0" name=""/>
        <dsp:cNvSpPr/>
      </dsp:nvSpPr>
      <dsp:spPr>
        <a:xfrm>
          <a:off x="2331165" y="794687"/>
          <a:ext cx="2983120" cy="7896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latin typeface="Arial" charset="0"/>
              <a:cs typeface="Arial" charset="0"/>
            </a:rPr>
            <a:t>COMISIÓN EVALUADORA</a:t>
          </a:r>
          <a:endParaRPr lang="es-AR" sz="1900" kern="1200" dirty="0"/>
        </a:p>
      </dsp:txBody>
      <dsp:txXfrm>
        <a:off x="2331165" y="794687"/>
        <a:ext cx="2983120" cy="789653"/>
      </dsp:txXfrm>
    </dsp:sp>
    <dsp:sp modelId="{E06FCADE-A7BB-4911-9075-30D618CD868D}">
      <dsp:nvSpPr>
        <dsp:cNvPr id="0" name=""/>
        <dsp:cNvSpPr/>
      </dsp:nvSpPr>
      <dsp:spPr>
        <a:xfrm>
          <a:off x="3331" y="1894019"/>
          <a:ext cx="1727729" cy="7896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Responsable de la </a:t>
          </a:r>
          <a:r>
            <a:rPr lang="es-ES" sz="19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unidad</a:t>
          </a:r>
          <a:r>
            <a:rPr lang="es-ES" sz="1900" b="1" kern="1200" dirty="0" smtClean="0"/>
            <a:t> de contrataciones</a:t>
          </a:r>
          <a:endParaRPr lang="es-AR" sz="1900" kern="1200" dirty="0"/>
        </a:p>
      </dsp:txBody>
      <dsp:txXfrm>
        <a:off x="3331" y="1894019"/>
        <a:ext cx="1727729" cy="789653"/>
      </dsp:txXfrm>
    </dsp:sp>
    <dsp:sp modelId="{743F3895-3733-4DF4-A55B-FF6420675017}">
      <dsp:nvSpPr>
        <dsp:cNvPr id="0" name=""/>
        <dsp:cNvSpPr/>
      </dsp:nvSpPr>
      <dsp:spPr>
        <a:xfrm>
          <a:off x="2062714" y="1894019"/>
          <a:ext cx="1579306" cy="7896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Titular de la </a:t>
          </a:r>
          <a:r>
            <a:rPr lang="es-ES" sz="1900" b="1" kern="1200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rPr>
            <a:t>unidad </a:t>
          </a:r>
          <a:r>
            <a:rPr lang="es-ES" sz="1900" b="1" kern="1200" dirty="0" smtClean="0"/>
            <a:t>ejecutora</a:t>
          </a:r>
          <a:endParaRPr lang="es-AR" sz="1900" kern="1200" dirty="0"/>
        </a:p>
      </dsp:txBody>
      <dsp:txXfrm>
        <a:off x="2062714" y="1894019"/>
        <a:ext cx="1579306" cy="789653"/>
      </dsp:txXfrm>
    </dsp:sp>
    <dsp:sp modelId="{27924BFC-6B15-4AFB-8286-2021959BC6F2}">
      <dsp:nvSpPr>
        <dsp:cNvPr id="0" name=""/>
        <dsp:cNvSpPr/>
      </dsp:nvSpPr>
      <dsp:spPr>
        <a:xfrm>
          <a:off x="3973675" y="1894019"/>
          <a:ext cx="1744880" cy="7896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Asesor letrado</a:t>
          </a:r>
          <a:endParaRPr lang="es-AR" sz="1900" kern="1200" dirty="0"/>
        </a:p>
      </dsp:txBody>
      <dsp:txXfrm>
        <a:off x="3973675" y="1894019"/>
        <a:ext cx="1744880" cy="789653"/>
      </dsp:txXfrm>
    </dsp:sp>
    <dsp:sp modelId="{EB9739ED-DFC8-4423-960A-A641E13DFB4B}">
      <dsp:nvSpPr>
        <dsp:cNvPr id="0" name=""/>
        <dsp:cNvSpPr/>
      </dsp:nvSpPr>
      <dsp:spPr>
        <a:xfrm>
          <a:off x="6050210" y="1894019"/>
          <a:ext cx="1579306" cy="789653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smtClean="0"/>
            <a:t>Perito experto</a:t>
          </a:r>
          <a:endParaRPr lang="es-AR" sz="1900" kern="1200"/>
        </a:p>
      </dsp:txBody>
      <dsp:txXfrm>
        <a:off x="6050210" y="1894019"/>
        <a:ext cx="1579306" cy="78965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45CB6-7AC1-41BF-9573-D39E3CE9846A}">
      <dsp:nvSpPr>
        <dsp:cNvPr id="0" name=""/>
        <dsp:cNvSpPr/>
      </dsp:nvSpPr>
      <dsp:spPr>
        <a:xfrm>
          <a:off x="0" y="5051"/>
          <a:ext cx="1785937" cy="77571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Eficaces</a:t>
          </a:r>
          <a:endParaRPr lang="es-AR" sz="3400" kern="1200" dirty="0"/>
        </a:p>
      </dsp:txBody>
      <dsp:txXfrm>
        <a:off x="37867" y="42918"/>
        <a:ext cx="1710203" cy="699976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C7C6F-C86E-410A-A38D-306BED029168}">
      <dsp:nvSpPr>
        <dsp:cNvPr id="0" name=""/>
        <dsp:cNvSpPr/>
      </dsp:nvSpPr>
      <dsp:spPr>
        <a:xfrm>
          <a:off x="0" y="5051"/>
          <a:ext cx="1785938" cy="77571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Calidad</a:t>
          </a:r>
          <a:endParaRPr lang="es-AR" sz="3400" kern="1200" dirty="0"/>
        </a:p>
      </dsp:txBody>
      <dsp:txXfrm>
        <a:off x="37867" y="42918"/>
        <a:ext cx="1710204" cy="699976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513B6-F6AF-4FA2-AD04-3CD1488CD797}">
      <dsp:nvSpPr>
        <dsp:cNvPr id="0" name=""/>
        <dsp:cNvSpPr/>
      </dsp:nvSpPr>
      <dsp:spPr>
        <a:xfrm>
          <a:off x="0" y="73496"/>
          <a:ext cx="4086225" cy="63881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Seria necesario contar con :</a:t>
          </a:r>
          <a:endParaRPr lang="es-AR" sz="2800" kern="1200" dirty="0"/>
        </a:p>
      </dsp:txBody>
      <dsp:txXfrm>
        <a:off x="31185" y="104681"/>
        <a:ext cx="4023855" cy="57644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F1620-DCC0-4D90-9968-349016A1D2CC}">
      <dsp:nvSpPr>
        <dsp:cNvPr id="0" name=""/>
        <dsp:cNvSpPr/>
      </dsp:nvSpPr>
      <dsp:spPr>
        <a:xfrm>
          <a:off x="2" y="0"/>
          <a:ext cx="8496939" cy="4192240"/>
        </a:xfrm>
        <a:prstGeom prst="rightArrow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B07F0F8-C51E-4CED-9468-BF7AB4EDC879}">
      <dsp:nvSpPr>
        <dsp:cNvPr id="0" name=""/>
        <dsp:cNvSpPr/>
      </dsp:nvSpPr>
      <dsp:spPr>
        <a:xfrm>
          <a:off x="0" y="1152128"/>
          <a:ext cx="1651089" cy="178217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TENDENCIAS</a:t>
          </a:r>
          <a:r>
            <a:rPr lang="es-ES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s-ES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DE LAS COMPRAS GUBERNAMENTALES</a:t>
          </a:r>
        </a:p>
      </dsp:txBody>
      <dsp:txXfrm>
        <a:off x="80600" y="1232728"/>
        <a:ext cx="1489889" cy="1620971"/>
      </dsp:txXfrm>
    </dsp:sp>
    <dsp:sp modelId="{425C6DBC-FE5F-447B-931D-D5A5210DCB94}">
      <dsp:nvSpPr>
        <dsp:cNvPr id="0" name=""/>
        <dsp:cNvSpPr/>
      </dsp:nvSpPr>
      <dsp:spPr>
        <a:xfrm>
          <a:off x="1717323" y="1152128"/>
          <a:ext cx="1518038" cy="1887983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CRITERIOS DE SUSTENTABILIDAD -MODELOS DE DESARROLLO ECONOMICOS SUSTENTABLES</a:t>
          </a:r>
        </a:p>
      </dsp:txBody>
      <dsp:txXfrm>
        <a:off x="1791428" y="1226233"/>
        <a:ext cx="1369828" cy="1739773"/>
      </dsp:txXfrm>
    </dsp:sp>
    <dsp:sp modelId="{8FC663D7-117E-4772-BD59-670C5EDE9758}">
      <dsp:nvSpPr>
        <dsp:cNvPr id="0" name=""/>
        <dsp:cNvSpPr/>
      </dsp:nvSpPr>
      <dsp:spPr>
        <a:xfrm>
          <a:off x="3296143" y="1257672"/>
          <a:ext cx="1215627" cy="167689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rPr>
            <a:t>FOMENTAR </a:t>
          </a:r>
          <a:r>
            <a:rPr lang="es-ES" sz="12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rPr>
            <a:t>LA COMPRA DE BIENES Y SERVICIOS </a:t>
          </a:r>
          <a:endParaRPr lang="es-ES" sz="12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  <a:cs typeface="Arial" panose="020B0604020202020204" pitchFamily="34" charset="0"/>
          </a:endParaRPr>
        </a:p>
      </dsp:txBody>
      <dsp:txXfrm>
        <a:off x="3355485" y="1317014"/>
        <a:ext cx="1096943" cy="1558212"/>
      </dsp:txXfrm>
    </dsp:sp>
    <dsp:sp modelId="{AD194339-C15F-46B7-898D-78CBBBACDB78}">
      <dsp:nvSpPr>
        <dsp:cNvPr id="0" name=""/>
        <dsp:cNvSpPr/>
      </dsp:nvSpPr>
      <dsp:spPr>
        <a:xfrm>
          <a:off x="4572552" y="1257672"/>
          <a:ext cx="1215627" cy="167689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AMIGABLES</a:t>
          </a:r>
          <a:r>
            <a:rPr lang="es-MX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 CON EL MEDIO AMBIENTE</a:t>
          </a:r>
          <a:r>
            <a:rPr lang="es-MX" sz="11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, 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0" kern="1200" cap="none" spc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 </a:t>
          </a:r>
          <a:r>
            <a:rPr lang="es-MX" sz="11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SOCIALMENTE </a:t>
          </a:r>
          <a:r>
            <a:rPr lang="es-MX" sz="1100" b="1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RESPONABLES</a:t>
          </a:r>
          <a:endParaRPr lang="es-ES" sz="11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4631894" y="1317014"/>
        <a:ext cx="1096943" cy="1558212"/>
      </dsp:txXfrm>
    </dsp:sp>
    <dsp:sp modelId="{1465AA07-461B-4A1B-8ED9-220AA74BA65B}">
      <dsp:nvSpPr>
        <dsp:cNvPr id="0" name=""/>
        <dsp:cNvSpPr/>
      </dsp:nvSpPr>
      <dsp:spPr>
        <a:xfrm>
          <a:off x="5848960" y="1257672"/>
          <a:ext cx="1366121" cy="167689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BUSCAR  RENTABILIDAD:</a:t>
          </a:r>
        </a:p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AMBIENTAL, SOCIAL  Y ECONOMICA</a:t>
          </a:r>
          <a:endParaRPr lang="es-ES" sz="11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5915649" y="1324361"/>
        <a:ext cx="1232743" cy="1543518"/>
      </dsp:txXfrm>
    </dsp:sp>
    <dsp:sp modelId="{BDEA85AD-252A-4DE4-9F3B-47FE0A2CBB8F}">
      <dsp:nvSpPr>
        <dsp:cNvPr id="0" name=""/>
        <dsp:cNvSpPr/>
      </dsp:nvSpPr>
      <dsp:spPr>
        <a:xfrm>
          <a:off x="7275864" y="1257672"/>
          <a:ext cx="1215627" cy="1676896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DE CADA PESO QUE GASTA EL ESTADO</a:t>
          </a:r>
          <a:endParaRPr lang="es-ES" sz="1100" b="1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Century Gothic" panose="020B0502020202020204" pitchFamily="34" charset="0"/>
          </a:endParaRPr>
        </a:p>
      </dsp:txBody>
      <dsp:txXfrm>
        <a:off x="7335206" y="1317014"/>
        <a:ext cx="1096943" cy="1558212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DC6AC-1627-47DC-ADC7-47BF361EE871}">
      <dsp:nvSpPr>
        <dsp:cNvPr id="0" name=""/>
        <dsp:cNvSpPr/>
      </dsp:nvSpPr>
      <dsp:spPr>
        <a:xfrm rot="5400000">
          <a:off x="351302" y="1397101"/>
          <a:ext cx="1228966" cy="13991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5C4ED-3760-4177-A356-21B0A35F47A7}">
      <dsp:nvSpPr>
        <dsp:cNvPr id="0" name=""/>
        <dsp:cNvSpPr/>
      </dsp:nvSpPr>
      <dsp:spPr>
        <a:xfrm>
          <a:off x="432045" y="75054"/>
          <a:ext cx="2068856" cy="1448132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/>
            <a:t>AÑO 1972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3000" kern="1200" dirty="0"/>
        </a:p>
      </dsp:txBody>
      <dsp:txXfrm>
        <a:off x="502750" y="145759"/>
        <a:ext cx="1927446" cy="1306722"/>
      </dsp:txXfrm>
    </dsp:sp>
    <dsp:sp modelId="{8B8A86FA-9965-486D-BD35-312AB090914A}">
      <dsp:nvSpPr>
        <dsp:cNvPr id="0" name=""/>
        <dsp:cNvSpPr/>
      </dsp:nvSpPr>
      <dsp:spPr>
        <a:xfrm>
          <a:off x="2522325" y="0"/>
          <a:ext cx="2785600" cy="1453516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b="1" kern="1200" dirty="0"/>
            <a:t>ESTOCOLMO: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/>
            <a:t>PROGRAMA DE NACIONES UNIDAS PARA EL MEDIO AMBIENTE –PNUMA – DIO ORIGEN A LOS PROCESOS DE NEGOCIACION PARA PROMOVER EL CUIDADO Y LA PROTECCION DEL MEDIO AMBIENTE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AR" sz="1100" kern="1200" dirty="0"/>
        </a:p>
      </dsp:txBody>
      <dsp:txXfrm>
        <a:off x="2522325" y="0"/>
        <a:ext cx="2785600" cy="1453516"/>
      </dsp:txXfrm>
    </dsp:sp>
    <dsp:sp modelId="{E96FAAFF-B6C7-4204-BDA9-02BE147EA63D}">
      <dsp:nvSpPr>
        <dsp:cNvPr id="0" name=""/>
        <dsp:cNvSpPr/>
      </dsp:nvSpPr>
      <dsp:spPr>
        <a:xfrm rot="5400000">
          <a:off x="1526972" y="2924103"/>
          <a:ext cx="1228966" cy="139913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710896"/>
            <a:satOff val="-5737"/>
            <a:lumOff val="470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A5586-67A7-4507-B311-F01DD733BE03}">
      <dsp:nvSpPr>
        <dsp:cNvPr id="0" name=""/>
        <dsp:cNvSpPr/>
      </dsp:nvSpPr>
      <dsp:spPr>
        <a:xfrm>
          <a:off x="1364002" y="1607237"/>
          <a:ext cx="2068856" cy="1448132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/>
            <a:t>DECADA DEL 80</a:t>
          </a:r>
          <a:endParaRPr lang="es-AR" sz="3000" kern="1200" dirty="0"/>
        </a:p>
      </dsp:txBody>
      <dsp:txXfrm>
        <a:off x="1434707" y="1677942"/>
        <a:ext cx="1927446" cy="1306722"/>
      </dsp:txXfrm>
    </dsp:sp>
    <dsp:sp modelId="{0E530B7D-05D5-4969-A7F8-6BF11E09FD27}">
      <dsp:nvSpPr>
        <dsp:cNvPr id="0" name=""/>
        <dsp:cNvSpPr/>
      </dsp:nvSpPr>
      <dsp:spPr>
        <a:xfrm>
          <a:off x="3466913" y="1527154"/>
          <a:ext cx="4356390" cy="1595772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/>
            <a:t>Se inició un proceso que promovió la prevención de la contaminación causada por la actividad industrial.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/>
            <a:t>En 1987 se publicó el Informe </a:t>
          </a:r>
          <a:r>
            <a:rPr lang="es-AR" sz="1100" kern="1200" dirty="0" err="1"/>
            <a:t>Brundtland</a:t>
          </a:r>
          <a:r>
            <a:rPr lang="es-AR" sz="1100" kern="1200" dirty="0"/>
            <a:t>, Nuestro Futuro Común.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/>
            <a:t>Que estableció las bases y representó el hito para definir el desarrollo sustentable como el modelo de desarrollo socioeconómico .</a:t>
          </a:r>
        </a:p>
      </dsp:txBody>
      <dsp:txXfrm>
        <a:off x="3466913" y="1527154"/>
        <a:ext cx="4356390" cy="1595772"/>
      </dsp:txXfrm>
    </dsp:sp>
    <dsp:sp modelId="{924C4E64-29F7-495B-A091-5EA6FBCB72BA}">
      <dsp:nvSpPr>
        <dsp:cNvPr id="0" name=""/>
        <dsp:cNvSpPr/>
      </dsp:nvSpPr>
      <dsp:spPr>
        <a:xfrm rot="5400000">
          <a:off x="2687910" y="4636628"/>
          <a:ext cx="1163290" cy="11745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421792"/>
            <a:satOff val="-11475"/>
            <a:lumOff val="940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A4ABE-2F45-4433-AD61-CC82B0268813}">
      <dsp:nvSpPr>
        <dsp:cNvPr id="0" name=""/>
        <dsp:cNvSpPr/>
      </dsp:nvSpPr>
      <dsp:spPr>
        <a:xfrm>
          <a:off x="2585289" y="3225989"/>
          <a:ext cx="2068856" cy="1448132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/>
            <a:t>DECADA DEL 90</a:t>
          </a:r>
        </a:p>
      </dsp:txBody>
      <dsp:txXfrm>
        <a:off x="2655994" y="3296694"/>
        <a:ext cx="1927446" cy="1306722"/>
      </dsp:txXfrm>
    </dsp:sp>
    <dsp:sp modelId="{F0934AFE-31C2-40CB-86BC-724965978875}">
      <dsp:nvSpPr>
        <dsp:cNvPr id="0" name=""/>
        <dsp:cNvSpPr/>
      </dsp:nvSpPr>
      <dsp:spPr>
        <a:xfrm>
          <a:off x="4647783" y="3375075"/>
          <a:ext cx="4236903" cy="989809"/>
        </a:xfrm>
        <a:prstGeom prst="rect">
          <a:avLst/>
        </a:prstGeom>
        <a:solidFill>
          <a:schemeClr val="lt1"/>
        </a:solidFill>
        <a:ln w="15875" cap="rnd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AR" sz="1100" kern="1200" dirty="0"/>
            <a:t>Este proceso desembocó en la Conferencia de la Organización de las Naciones Unidas sobre Medio Ambiente y Desarrollo (CNUMAD), que se realizó en Río de Janeiro en 1992, donde se estimuló la adopción de un Plan de Acción para promover el desarrollo sustentable.</a:t>
          </a:r>
        </a:p>
      </dsp:txBody>
      <dsp:txXfrm>
        <a:off x="4647783" y="3375075"/>
        <a:ext cx="4236903" cy="989809"/>
      </dsp:txXfrm>
    </dsp:sp>
    <dsp:sp modelId="{940BBBC8-9115-4FE1-8AC5-11FE751212C0}">
      <dsp:nvSpPr>
        <dsp:cNvPr id="0" name=""/>
        <dsp:cNvSpPr/>
      </dsp:nvSpPr>
      <dsp:spPr>
        <a:xfrm>
          <a:off x="3664301" y="4807717"/>
          <a:ext cx="1710385" cy="117728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3000" kern="1200" dirty="0"/>
            <a:t>AÑO 2002</a:t>
          </a:r>
        </a:p>
      </dsp:txBody>
      <dsp:txXfrm>
        <a:off x="3721782" y="4865198"/>
        <a:ext cx="1595423" cy="1062326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9041391-9182-44C0-8E0B-82D048786064}" type="datetimeFigureOut">
              <a:rPr lang="es-AR"/>
              <a:pPr>
                <a:defRPr/>
              </a:pPr>
              <a:t>4/6/2018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90DD739-9E87-4C79-847E-27C8B8FEA752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691720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76B9FF-C8F3-4DB1-A381-6DC1B853FF73}" type="datetimeFigureOut">
              <a:rPr lang="es-ES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D979F06-89BF-4CB2-B94F-5A7806A2EA9F}" type="slidenum">
              <a:rPr lang="es-ES" altLang="es-AR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18153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LEO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1646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68220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11827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53473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14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34221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15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53538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16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346829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ES" dirty="0" smtClean="0"/>
              <a:t>LAS DOS</a:t>
            </a:r>
            <a:endParaRPr lang="es-AR" altLang="es-ES" dirty="0" smtClean="0"/>
          </a:p>
        </p:txBody>
      </p:sp>
      <p:sp>
        <p:nvSpPr>
          <p:cNvPr id="768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498DEF-82DB-4426-9D5E-EE8C9DAFD6B6}" type="slidenum">
              <a:rPr lang="es-ES" altLang="es-AR"/>
              <a:pPr/>
              <a:t>17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77051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18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17570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19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564093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20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7408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652234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258190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47964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974876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24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6870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25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06349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26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753846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MIRTHA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27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734389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MIRTHA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28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54936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MIRTHA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29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672005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MIRTHA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30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170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4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8824069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dirty="0" smtClean="0"/>
              <a:t>MIRTHA</a:t>
            </a:r>
            <a:endParaRPr lang="es-AR" altLang="es-AR" dirty="0" smtClean="0"/>
          </a:p>
        </p:txBody>
      </p:sp>
      <p:sp>
        <p:nvSpPr>
          <p:cNvPr id="7782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02E2FF-1619-4D10-9567-B432085C38EC}" type="slidenum">
              <a:rPr lang="es-ES" altLang="es-AR"/>
              <a:pPr/>
              <a:t>31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824794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MIRTHA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32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19007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MIRTHA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53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737131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MIRTHA</a:t>
            </a:r>
          </a:p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55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999194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dirty="0" smtClean="0"/>
              <a:t>MIRTHA</a:t>
            </a:r>
          </a:p>
        </p:txBody>
      </p:sp>
      <p:sp>
        <p:nvSpPr>
          <p:cNvPr id="8499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7F1672-F01B-4D35-B06C-6E2F48529836}" type="slidenum">
              <a:rPr lang="es-AR"/>
              <a:pPr/>
              <a:t>59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3909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smtClean="0"/>
              <a:t>MIRTHA</a:t>
            </a:r>
          </a:p>
        </p:txBody>
      </p:sp>
      <p:sp>
        <p:nvSpPr>
          <p:cNvPr id="8602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00F380-7C1B-4A60-BD60-192ED503C8D0}" type="slidenum">
              <a:rPr lang="es-AR" altLang="es-AR">
                <a:latin typeface="Arial" charset="0"/>
              </a:rPr>
              <a:pPr/>
              <a:t>60</a:t>
            </a:fld>
            <a:endParaRPr lang="es-AR" altLang="es-A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1050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Marcador de not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smtClean="0"/>
              <a:t>MIRTHA</a:t>
            </a:r>
          </a:p>
        </p:txBody>
      </p:sp>
      <p:sp>
        <p:nvSpPr>
          <p:cNvPr id="901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D7A2E9-9258-4ABD-811C-ECFC95C20BAA}" type="slidenum">
              <a:rPr lang="es-AR"/>
              <a:pPr/>
              <a:t>61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4445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dirty="0" smtClean="0"/>
              <a:t>LEONOR</a:t>
            </a:r>
          </a:p>
          <a:p>
            <a:endParaRPr lang="es-AR" altLang="es-AR" dirty="0" smtClean="0"/>
          </a:p>
        </p:txBody>
      </p:sp>
      <p:sp>
        <p:nvSpPr>
          <p:cNvPr id="9114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E0A52A-C621-4685-84EE-3C1550D5F5F8}" type="slidenum">
              <a:rPr lang="es-AR" altLang="es-AR"/>
              <a:pPr/>
              <a:t>62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45350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 dirty="0" smtClean="0"/>
          </a:p>
        </p:txBody>
      </p:sp>
      <p:sp>
        <p:nvSpPr>
          <p:cNvPr id="92164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566E72-E74C-45F4-991A-4C040AEFFE10}" type="slidenum">
              <a:rPr lang="es-AR" altLang="es-AR"/>
              <a:pPr/>
              <a:t>64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701230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GRISELDA</a:t>
            </a:r>
          </a:p>
        </p:txBody>
      </p:sp>
      <p:sp>
        <p:nvSpPr>
          <p:cNvPr id="93188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AC83B-BFFF-434F-9FF5-AE0C71469E67}" type="slidenum">
              <a:rPr lang="es-AR" altLang="es-AR"/>
              <a:pPr/>
              <a:t>65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23360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5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741797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MIRTHA</a:t>
            </a:r>
          </a:p>
        </p:txBody>
      </p:sp>
      <p:sp>
        <p:nvSpPr>
          <p:cNvPr id="95236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D53C78-7237-4F2C-892C-9D33AB6D2D1F}" type="slidenum">
              <a:rPr lang="es-AR" altLang="es-AR"/>
              <a:pPr/>
              <a:t>66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271356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MIRTHA</a:t>
            </a:r>
          </a:p>
        </p:txBody>
      </p:sp>
      <p:sp>
        <p:nvSpPr>
          <p:cNvPr id="96260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516C250-F11B-45B1-A0D9-B09B480F2EC8}" type="slidenum">
              <a:rPr lang="es-AR" altLang="es-AR"/>
              <a:pPr/>
              <a:t>70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7900467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Marcador de imagen d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Marcador de notas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AR" altLang="es-AR" smtClean="0"/>
              <a:t>MIRTHA</a:t>
            </a:r>
          </a:p>
        </p:txBody>
      </p:sp>
      <p:sp>
        <p:nvSpPr>
          <p:cNvPr id="97284" name="Marcador de número de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97B546-4B28-42DB-98CE-44877E652B43}" type="slidenum">
              <a:rPr lang="es-AR" altLang="es-AR"/>
              <a:pPr/>
              <a:t>71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57700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AR" altLang="es-AR" dirty="0" smtClean="0"/>
              <a:t>LAS DOS</a:t>
            </a:r>
            <a:endParaRPr lang="es-AR" altLang="es-AR" dirty="0" smtClean="0"/>
          </a:p>
        </p:txBody>
      </p:sp>
      <p:sp>
        <p:nvSpPr>
          <p:cNvPr id="757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9D3D41-52D8-458A-B2DE-A5EA9B9298D8}" type="slidenum">
              <a:rPr lang="es-ES" altLang="es-AR"/>
              <a:pPr/>
              <a:t>6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0841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7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4283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DOS-EJEMPLO LEO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8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886537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LEO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9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07708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 smtClean="0"/>
              <a:t>LAS DOS</a:t>
            </a:r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979F06-89BF-4CB2-B94F-5A7806A2EA9F}" type="slidenum">
              <a:rPr lang="es-ES" altLang="es-AR" smtClean="0"/>
              <a:pPr>
                <a:defRPr/>
              </a:pPr>
              <a:t>10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82446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A1DC880E-846C-412A-AB82-14CF908E4817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D20DB65A-DB8E-41C4-80CE-8BE7AE4D7CB7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128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08966D-0758-4006-BAEE-BA903361D64A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A6046-0C14-4B25-B47D-382490437DA7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634468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78574-7CAE-428E-93DB-3093558A1C1B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7AA5E-5766-4F7A-9BC3-9036BD1BB65D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266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E9DE0-F6DD-4AAC-8371-0437366ADA80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6C2D3-3570-4B2D-9517-BD2CC025B41F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7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CE06C-1EC3-495E-A485-2A78D8661070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7E192-838F-4E85-BD3E-77543133FEE5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2114413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E8ED92-7AAC-45F8-88C9-46613FDADCE2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9722F-A5B1-4165-8E39-B23BC961BCEA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598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57876F-12DD-448F-AB29-12B0F63935C6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AFA32-93D9-40A4-84AF-08DC726555B2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4559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68D8D-EBEB-4CFC-AA91-2EB5BE303F04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5E896-2E1B-401E-891B-1FF5F2F7E741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799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8C092-73DA-4C61-A46C-F7635E12274A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82492-B75A-4D9C-9722-6BCB43C1A76B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55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C25524-5F65-4791-81B9-9F1C757ADF0B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1189F3-7119-4C09-BBE6-37F6215ECB93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021264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399060-7E67-4847-940A-7C99588AA2D1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71024-4F46-4E88-90B2-B52E5C7B7699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4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C246E0-122F-465E-8AF6-68FD491A35AD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A6656-A40D-4A75-9725-1EE40AD6144C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91028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CCE7F0-DC23-4D01-8576-AF5223E48DF1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35BB6-9852-4E43-A9F9-D9973FC54E18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524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8CF468-D5A0-43A6-9BB5-66811813461F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FED95C-92F0-44DD-A0A7-48CF9E82AD07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458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E99E36-23DA-4905-8CC4-16C5985CA151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ACED9-F028-4934-AD1B-1DB09FBAFFB1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205901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FCAC22-613D-4255-A056-FD119C603301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4E403-B638-4CB2-93B4-50101FC928ED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683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79F77E-41C1-4DB7-805A-37171291444D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BE674-80AD-4F74-A8F6-F795F459B8A1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609244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5C3F514-6899-4841-97D8-7EDF3BCAC228}" type="datetimeFigureOut">
              <a:rPr lang="es-ES" smtClean="0"/>
              <a:pPr>
                <a:defRPr/>
              </a:pPr>
              <a:t>04/06/2018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CFADCD1-9913-4EDA-98CD-311717C8C7A3}" type="slidenum">
              <a:rPr lang="es-ES" altLang="es-AR" smtClean="0"/>
              <a:pPr>
                <a:defRPr/>
              </a:pPr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42415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  <p:sldLayoutId id="2147484454" r:id="rId15"/>
    <p:sldLayoutId id="2147484455" r:id="rId16"/>
    <p:sldLayoutId id="2147484456" r:id="rId17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0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2.png"/><Relationship Id="rId9" Type="http://schemas.microsoft.com/office/2007/relationships/diagramDrawing" Target="../diagrams/drawing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17" Type="http://schemas.openxmlformats.org/officeDocument/2006/relationships/image" Target="../media/image32.png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Data" Target="../diagrams/data11.xml"/><Relationship Id="rId3" Type="http://schemas.openxmlformats.org/officeDocument/2006/relationships/diagramLayout" Target="../diagrams/layout8.xml"/><Relationship Id="rId21" Type="http://schemas.openxmlformats.org/officeDocument/2006/relationships/diagramColors" Target="../diagrams/colors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33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Layout" Target="../diagrams/layout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microsoft.com/office/2007/relationships/diagramDrawing" Target="../diagrams/drawing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mercadopublico.cl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26" Type="http://schemas.openxmlformats.org/officeDocument/2006/relationships/diagramColors" Target="../diagrams/colors16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5" Type="http://schemas.openxmlformats.org/officeDocument/2006/relationships/diagramQuickStyle" Target="../diagrams/quickStyle16.xml"/><Relationship Id="rId33" Type="http://schemas.openxmlformats.org/officeDocument/2006/relationships/image" Target="../media/image35.jpeg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29" Type="http://schemas.openxmlformats.org/officeDocument/2006/relationships/diagramLayout" Target="../diagrams/layout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24" Type="http://schemas.openxmlformats.org/officeDocument/2006/relationships/diagramLayout" Target="../diagrams/layout16.xml"/><Relationship Id="rId32" Type="http://schemas.microsoft.com/office/2007/relationships/diagramDrawing" Target="../diagrams/drawing17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23" Type="http://schemas.openxmlformats.org/officeDocument/2006/relationships/diagramData" Target="../diagrams/data16.xml"/><Relationship Id="rId28" Type="http://schemas.openxmlformats.org/officeDocument/2006/relationships/diagramData" Target="../diagrams/data17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31" Type="http://schemas.openxmlformats.org/officeDocument/2006/relationships/diagramColors" Target="../diagrams/colors17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Relationship Id="rId22" Type="http://schemas.openxmlformats.org/officeDocument/2006/relationships/image" Target="../media/image32.png"/><Relationship Id="rId27" Type="http://schemas.microsoft.com/office/2007/relationships/diagramDrawing" Target="../diagrams/drawing16.xml"/><Relationship Id="rId30" Type="http://schemas.openxmlformats.org/officeDocument/2006/relationships/diagramQuickStyle" Target="../diagrams/quickStyle17.xml"/><Relationship Id="rId8" Type="http://schemas.openxmlformats.org/officeDocument/2006/relationships/diagramLayout" Target="../diagrams/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9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18" Type="http://schemas.openxmlformats.org/officeDocument/2006/relationships/diagramLayout" Target="../diagrams/layout25.xml"/><Relationship Id="rId26" Type="http://schemas.microsoft.com/office/2007/relationships/diagramDrawing" Target="../diagrams/drawing26.xml"/><Relationship Id="rId3" Type="http://schemas.openxmlformats.org/officeDocument/2006/relationships/diagramLayout" Target="../diagrams/layout22.xml"/><Relationship Id="rId21" Type="http://schemas.microsoft.com/office/2007/relationships/diagramDrawing" Target="../diagrams/drawing25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17" Type="http://schemas.openxmlformats.org/officeDocument/2006/relationships/diagramData" Target="../diagrams/data25.xml"/><Relationship Id="rId25" Type="http://schemas.openxmlformats.org/officeDocument/2006/relationships/diagramColors" Target="../diagrams/colors26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20" Type="http://schemas.openxmlformats.org/officeDocument/2006/relationships/diagramColors" Target="../diagrams/colors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24" Type="http://schemas.openxmlformats.org/officeDocument/2006/relationships/diagramQuickStyle" Target="../diagrams/quickStyle26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23" Type="http://schemas.openxmlformats.org/officeDocument/2006/relationships/diagramLayout" Target="../diagrams/layout26.xml"/><Relationship Id="rId10" Type="http://schemas.openxmlformats.org/officeDocument/2006/relationships/diagramColors" Target="../diagrams/colors23.xml"/><Relationship Id="rId19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Relationship Id="rId22" Type="http://schemas.openxmlformats.org/officeDocument/2006/relationships/diagramData" Target="../diagrams/data26.xml"/><Relationship Id="rId27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13" Type="http://schemas.openxmlformats.org/officeDocument/2006/relationships/diagramLayout" Target="../diagrams/layout29.xml"/><Relationship Id="rId18" Type="http://schemas.openxmlformats.org/officeDocument/2006/relationships/diagramLayout" Target="../diagrams/layout30.xml"/><Relationship Id="rId26" Type="http://schemas.microsoft.com/office/2007/relationships/diagramDrawing" Target="../diagrams/drawing31.xml"/><Relationship Id="rId3" Type="http://schemas.openxmlformats.org/officeDocument/2006/relationships/diagramLayout" Target="../diagrams/layout27.xml"/><Relationship Id="rId21" Type="http://schemas.microsoft.com/office/2007/relationships/diagramDrawing" Target="../diagrams/drawing30.xml"/><Relationship Id="rId7" Type="http://schemas.openxmlformats.org/officeDocument/2006/relationships/diagramData" Target="../diagrams/data28.xml"/><Relationship Id="rId12" Type="http://schemas.openxmlformats.org/officeDocument/2006/relationships/diagramData" Target="../diagrams/data29.xml"/><Relationship Id="rId17" Type="http://schemas.openxmlformats.org/officeDocument/2006/relationships/diagramData" Target="../diagrams/data30.xml"/><Relationship Id="rId25" Type="http://schemas.openxmlformats.org/officeDocument/2006/relationships/diagramColors" Target="../diagrams/colors31.xml"/><Relationship Id="rId2" Type="http://schemas.openxmlformats.org/officeDocument/2006/relationships/diagramData" Target="../diagrams/data27.xml"/><Relationship Id="rId16" Type="http://schemas.microsoft.com/office/2007/relationships/diagramDrawing" Target="../diagrams/drawing29.xml"/><Relationship Id="rId20" Type="http://schemas.openxmlformats.org/officeDocument/2006/relationships/diagramColors" Target="../diagrams/colors30.xml"/><Relationship Id="rId29" Type="http://schemas.openxmlformats.org/officeDocument/2006/relationships/diagramQuickStyle" Target="../diagrams/quickStyle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24" Type="http://schemas.openxmlformats.org/officeDocument/2006/relationships/diagramQuickStyle" Target="../diagrams/quickStyle31.xml"/><Relationship Id="rId32" Type="http://schemas.openxmlformats.org/officeDocument/2006/relationships/image" Target="../media/image46.png"/><Relationship Id="rId5" Type="http://schemas.openxmlformats.org/officeDocument/2006/relationships/diagramColors" Target="../diagrams/colors27.xml"/><Relationship Id="rId15" Type="http://schemas.openxmlformats.org/officeDocument/2006/relationships/diagramColors" Target="../diagrams/colors29.xml"/><Relationship Id="rId23" Type="http://schemas.openxmlformats.org/officeDocument/2006/relationships/diagramLayout" Target="../diagrams/layout31.xml"/><Relationship Id="rId28" Type="http://schemas.openxmlformats.org/officeDocument/2006/relationships/diagramLayout" Target="../diagrams/layout32.xml"/><Relationship Id="rId10" Type="http://schemas.openxmlformats.org/officeDocument/2006/relationships/diagramColors" Target="../diagrams/colors28.xml"/><Relationship Id="rId19" Type="http://schemas.openxmlformats.org/officeDocument/2006/relationships/diagramQuickStyle" Target="../diagrams/quickStyle30.xml"/><Relationship Id="rId31" Type="http://schemas.microsoft.com/office/2007/relationships/diagramDrawing" Target="../diagrams/drawing32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Relationship Id="rId14" Type="http://schemas.openxmlformats.org/officeDocument/2006/relationships/diagramQuickStyle" Target="../diagrams/quickStyle29.xml"/><Relationship Id="rId22" Type="http://schemas.openxmlformats.org/officeDocument/2006/relationships/diagramData" Target="../diagrams/data31.xml"/><Relationship Id="rId27" Type="http://schemas.openxmlformats.org/officeDocument/2006/relationships/diagramData" Target="../diagrams/data32.xml"/><Relationship Id="rId30" Type="http://schemas.openxmlformats.org/officeDocument/2006/relationships/diagramColors" Target="../diagrams/colors3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diagramData" Target="../diagrams/data35.xml"/><Relationship Id="rId7" Type="http://schemas.microsoft.com/office/2007/relationships/diagramDrawing" Target="../diagrams/drawing3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5.xml"/><Relationship Id="rId5" Type="http://schemas.openxmlformats.org/officeDocument/2006/relationships/diagramQuickStyle" Target="../diagrams/quickStyle35.xml"/><Relationship Id="rId4" Type="http://schemas.openxmlformats.org/officeDocument/2006/relationships/diagramLayout" Target="../diagrams/layout3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915337"/>
            <a:ext cx="7416824" cy="1303867"/>
          </a:xfr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JORNADA DE CAPACITACIÓN </a:t>
            </a:r>
            <a:br>
              <a:rPr lang="es-A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SISTEMA DE </a:t>
            </a:r>
            <a:r>
              <a:rPr lang="es-A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COMPRAS Y CONTRATACIONES GUBERNAMENTALES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259632" y="3717032"/>
            <a:ext cx="671596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s-A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Arial" panose="020B0604020202020204" pitchFamily="34" charset="0"/>
              </a:rPr>
              <a:t>CPN LEONOR LUJAN GONZALEZ – CPCE ENTRE RIOS</a:t>
            </a:r>
            <a:endParaRPr lang="es-A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Calibri" panose="020F0502020204030204" pitchFamily="34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s-AR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a typeface="Arial" panose="020B0604020202020204" pitchFamily="34" charset="0"/>
              </a:rPr>
              <a:t>CPN MIRTHA CELIA ELISA AGÜERO – CPCE CATAMARCA</a:t>
            </a:r>
            <a:endParaRPr lang="es-A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52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55650" y="981075"/>
            <a:ext cx="7777163" cy="646113"/>
          </a:xfrm>
          <a:prstGeom prst="rect">
            <a:avLst/>
          </a:prstGeom>
          <a:ln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3600" b="1" dirty="0" smtClean="0"/>
              <a:t>AFECTACIÓN PRESUPUESTARIA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650" y="2205038"/>
            <a:ext cx="7632700" cy="36004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Reserva en forma preventiva el gasto.</a:t>
            </a:r>
          </a:p>
          <a:p>
            <a:pPr marL="457200" indent="-457200">
              <a:buFontTx/>
              <a:buChar char="-"/>
              <a:defRPr/>
            </a:pPr>
            <a:endParaRPr lang="es-ES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endParaRPr lang="es-ES" sz="28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ES" sz="2800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Nomenclador presupuestario = codificación del catálogo de Bienes y Servicios.</a:t>
            </a:r>
          </a:p>
          <a:p>
            <a:pPr>
              <a:defRPr/>
            </a:pPr>
            <a:endParaRPr lang="es-ES" sz="32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11560" y="765175"/>
            <a:ext cx="7824415" cy="12001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ELECCIÓN DEL PROCEDIMIENTO DE COMPRAS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30250" y="2006600"/>
            <a:ext cx="7608888" cy="4400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Licitación o concurso público.</a:t>
            </a:r>
          </a:p>
          <a:p>
            <a:pPr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Licitación o concurso privado</a:t>
            </a:r>
          </a:p>
          <a:p>
            <a:pPr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Contratación directa</a:t>
            </a:r>
          </a:p>
          <a:p>
            <a:pPr marL="457200" indent="-457200">
              <a:buFontTx/>
              <a:buChar char="-"/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ES" sz="2800" b="1" dirty="0">
              <a:latin typeface="Arial" charset="0"/>
              <a:cs typeface="Arial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1435100"/>
            <a:ext cx="1379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550" y="2687638"/>
            <a:ext cx="1233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brir llave"/>
          <p:cNvSpPr/>
          <p:nvPr/>
        </p:nvSpPr>
        <p:spPr>
          <a:xfrm>
            <a:off x="4643438" y="3819525"/>
            <a:ext cx="647700" cy="2273300"/>
          </a:xfrm>
          <a:prstGeom prst="leftBrace">
            <a:avLst>
              <a:gd name="adj1" fmla="val 8333"/>
              <a:gd name="adj2" fmla="val 1520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5102225" y="3635375"/>
            <a:ext cx="33845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Monto inferior a $... </a:t>
            </a:r>
          </a:p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Proveedor único.</a:t>
            </a:r>
          </a:p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Licitación o concurso fracasado o desierto.</a:t>
            </a:r>
          </a:p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Razones de urgencia.</a:t>
            </a:r>
          </a:p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Seguridad o defensa.</a:t>
            </a:r>
          </a:p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Casos especiales de reparaciones.</a:t>
            </a:r>
          </a:p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Entre organismos del estado.</a:t>
            </a:r>
          </a:p>
          <a:p>
            <a:pPr marL="285750" indent="-285750">
              <a:buFont typeface="Arial" charset="0"/>
              <a:buChar char="•"/>
            </a:pPr>
            <a:r>
              <a:rPr lang="es-AR" altLang="es-ES" sz="1600"/>
              <a:t>Con universidades nacionales.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55650" y="620713"/>
            <a:ext cx="7561263" cy="523875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MODALIDADES DE CONTRATACIÓN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005013" y="2852738"/>
            <a:ext cx="5472112" cy="7207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Arial" panose="020B0604020202020204" pitchFamily="34" charset="0"/>
                <a:cs typeface="Arial" panose="020B0604020202020204" pitchFamily="34" charset="0"/>
              </a:rPr>
              <a:t>2- Compra informatizada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979613" y="1546225"/>
            <a:ext cx="5472112" cy="7207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1- Orden de compra abierta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005013" y="4076700"/>
            <a:ext cx="5472112" cy="72072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3- Iniciativa privada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005013" y="5300663"/>
            <a:ext cx="5446712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 Precio tope o de referencia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1758950" y="620688"/>
            <a:ext cx="5761037" cy="720725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5- Contrataciones consolidadas.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758950" y="1630363"/>
            <a:ext cx="5743575" cy="7191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6- Llave en mano.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776412" y="2845936"/>
            <a:ext cx="5743575" cy="71913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7- Tramite simplificado.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765299" y="4042369"/>
            <a:ext cx="5765800" cy="71913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8- Contrato de suministros.</a:t>
            </a:r>
          </a:p>
        </p:txBody>
      </p:sp>
      <p:sp>
        <p:nvSpPr>
          <p:cNvPr id="6" name="4 Rectángulo redondeado"/>
          <p:cNvSpPr/>
          <p:nvPr/>
        </p:nvSpPr>
        <p:spPr>
          <a:xfrm>
            <a:off x="1758950" y="5445918"/>
            <a:ext cx="5765800" cy="7191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9- Tarjetas de créditos.</a:t>
            </a:r>
          </a:p>
        </p:txBody>
      </p:sp>
    </p:spTree>
    <p:extLst>
      <p:ext uri="{BB962C8B-B14F-4D97-AF65-F5344CB8AC3E}">
        <p14:creationId xmlns:p14="http://schemas.microsoft.com/office/powerpoint/2010/main" val="1530079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611188" y="2133600"/>
            <a:ext cx="7777162" cy="22463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ES" altLang="es-ES" sz="2800" b="1" i="1" dirty="0" smtClean="0"/>
              <a:t>Conjunto de reglas que elabora la Administración Pública para organizar el procedimiento de selección del contratista y delimitar el contenido y alcances del contrato estatal. 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99592" y="476250"/>
            <a:ext cx="7272858" cy="1477963"/>
          </a:xfrm>
          <a:prstGeom prst="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PLIEGO DE BASES Y CONDICIONES</a:t>
            </a:r>
          </a:p>
          <a:p>
            <a:pPr>
              <a:defRPr/>
            </a:pPr>
            <a:endParaRPr lang="es-AR" altLang="es-ES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8313" y="4724400"/>
            <a:ext cx="8351837" cy="923925"/>
          </a:xfrm>
          <a:prstGeom prst="rect">
            <a:avLst/>
          </a:prstGeom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AR" b="1" dirty="0"/>
              <a:t>Ley – decreto o Disposición Nº -----</a:t>
            </a:r>
            <a:endParaRPr lang="es-AR" dirty="0"/>
          </a:p>
          <a:p>
            <a:pPr algn="ctr">
              <a:defRPr/>
            </a:pPr>
            <a:r>
              <a:rPr lang="es-AR" b="1" dirty="0"/>
              <a:t>Pliego de Condiciones Particulares y Especificaciones Técnicas</a:t>
            </a:r>
            <a:endParaRPr lang="es-AR" dirty="0"/>
          </a:p>
          <a:p>
            <a:pPr algn="ctr">
              <a:defRPr/>
            </a:pPr>
            <a:r>
              <a:rPr lang="es-AR" b="1" dirty="0"/>
              <a:t>Licitación Privada</a:t>
            </a:r>
            <a:endParaRPr lang="es-A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6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84213" y="2060575"/>
            <a:ext cx="7632700" cy="360203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AR" sz="2800" b="1" dirty="0" smtClean="0"/>
              <a:t>Procedimiento de selección.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AR" sz="2800" b="1" dirty="0" smtClean="0"/>
              <a:t>Objeto que se licita.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AR" sz="2800" b="1" dirty="0" smtClean="0"/>
              <a:t>Pautas que regirán el contrato.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AR" sz="2800" b="1" dirty="0" smtClean="0"/>
              <a:t>Derechos y Obligaciones.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AR" sz="2800" b="1" dirty="0" smtClean="0"/>
              <a:t>Flexible y muy preciso.</a:t>
            </a:r>
          </a:p>
          <a:p>
            <a:pPr>
              <a:buFontTx/>
              <a:buChar char="-"/>
              <a:defRPr/>
            </a:pPr>
            <a:endParaRPr lang="es-ES" altLang="es-AR" dirty="0" smtClean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84213" y="908050"/>
            <a:ext cx="7632700" cy="70802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Contenido</a:t>
            </a:r>
            <a:r>
              <a:rPr lang="es-ES" altLang="es-ES" sz="4000" b="1" dirty="0" smtClean="0">
                <a:solidFill>
                  <a:schemeClr val="bg1"/>
                </a:solidFill>
              </a:rPr>
              <a:t>: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899592" y="476250"/>
            <a:ext cx="7417321" cy="1200329"/>
          </a:xfrm>
          <a:prstGeom prst="rect">
            <a:avLst/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3600" b="1" dirty="0" smtClean="0">
                <a:ln/>
                <a:solidFill>
                  <a:schemeClr val="accent3"/>
                </a:solidFill>
              </a:rPr>
              <a:t>PUBLICIDAD Y DIFUSIÓN DEL LLAMADO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55650" y="1989138"/>
            <a:ext cx="7561263" cy="3108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Asegurar el principio de libre concurrencia.</a:t>
            </a:r>
          </a:p>
          <a:p>
            <a:pPr marL="457200" indent="-457200">
              <a:buFontTx/>
              <a:buChar char="-"/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ES" sz="2800" b="1" dirty="0">
              <a:latin typeface="Arial" charset="0"/>
              <a:cs typeface="Arial" charset="0"/>
            </a:endParaRPr>
          </a:p>
          <a:p>
            <a:pPr marL="457200" indent="-457200"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Permitir el control procedimental. </a:t>
            </a:r>
          </a:p>
          <a:p>
            <a:pPr marL="457200" indent="-457200">
              <a:buFontTx/>
              <a:buChar char="-"/>
              <a:defRPr/>
            </a:pPr>
            <a:endParaRPr lang="es-ES" sz="2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8933" y="4239466"/>
            <a:ext cx="312752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043608" y="1699910"/>
            <a:ext cx="6192838" cy="58578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AR" sz="3200" b="1" dirty="0" smtClean="0"/>
              <a:t> ¿ A quien compramos?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179512" y="4540298"/>
            <a:ext cx="5616575" cy="107721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A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Registro de PROVEEDORES</a:t>
            </a: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796606" y="578375"/>
            <a:ext cx="6119887" cy="954107"/>
          </a:xfrm>
          <a:prstGeom prst="rect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PRESENTACIÓN DE LAS OFERTAS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2988" y="2286000"/>
            <a:ext cx="19907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3575" y="116432"/>
            <a:ext cx="2130425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27088" y="1163638"/>
            <a:ext cx="7288212" cy="30924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ES" sz="2800" b="1" dirty="0" smtClean="0">
                <a:solidFill>
                  <a:schemeClr val="bg1"/>
                </a:solidFill>
              </a:rPr>
              <a:t>Lugar.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ES" sz="2800" b="1" dirty="0" smtClean="0">
                <a:solidFill>
                  <a:schemeClr val="bg1"/>
                </a:solidFill>
              </a:rPr>
              <a:t>Fecha.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ES" sz="2800" b="1" dirty="0" smtClean="0">
                <a:solidFill>
                  <a:schemeClr val="bg1"/>
                </a:solidFill>
              </a:rPr>
              <a:t>Hora.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s-ES" altLang="es-ES" sz="2800" b="1" dirty="0" smtClean="0">
                <a:solidFill>
                  <a:schemeClr val="bg1"/>
                </a:solidFill>
              </a:rPr>
              <a:t>Acto de carácter público.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endParaRPr lang="es-ES" altLang="es-ES" dirty="0" smtClean="0"/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1261533" y="479145"/>
            <a:ext cx="6419322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APERTURA DE OFERTAS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43213" y="4256088"/>
            <a:ext cx="4176712" cy="2125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i="1" u="sng" dirty="0">
                <a:latin typeface="Arial Black" panose="020B0A04020102020204" pitchFamily="34" charset="0"/>
              </a:rPr>
              <a:t>Acta de apertura.</a:t>
            </a:r>
          </a:p>
          <a:p>
            <a:pPr algn="ctr">
              <a:defRPr/>
            </a:pPr>
            <a:r>
              <a:rPr lang="es-AR" dirty="0"/>
              <a:t>En La Pampa a los 30 </a:t>
            </a:r>
            <a:r>
              <a:rPr lang="es-AR" dirty="0" err="1"/>
              <a:t>dias</a:t>
            </a:r>
            <a:r>
              <a:rPr lang="es-AR" dirty="0"/>
              <a:t> del mes de </a:t>
            </a:r>
            <a:r>
              <a:rPr lang="es-AR" dirty="0" smtClean="0"/>
              <a:t>MAYO </a:t>
            </a:r>
            <a:r>
              <a:rPr lang="es-AR" dirty="0"/>
              <a:t>a hora 10:00, el señor escribano general de la </a:t>
            </a:r>
            <a:r>
              <a:rPr lang="es-AR" dirty="0" err="1"/>
              <a:t>pcia</a:t>
            </a:r>
            <a:r>
              <a:rPr lang="es-AR" dirty="0"/>
              <a:t>…… para la apertura de los sobres Licitación Privada Nro... </a:t>
            </a:r>
          </a:p>
          <a:p>
            <a:pPr marL="285750" indent="-285750" algn="ctr">
              <a:buFont typeface="Arial" charset="0"/>
              <a:buChar char="•"/>
              <a:defRPr/>
            </a:pPr>
            <a:r>
              <a:rPr lang="es-AR" dirty="0"/>
              <a:t>Oferta 1…</a:t>
            </a:r>
          </a:p>
          <a:p>
            <a:pPr marL="285750" indent="-285750" algn="ctr">
              <a:buFont typeface="Arial" charset="0"/>
              <a:buChar char="•"/>
              <a:defRPr/>
            </a:pPr>
            <a:r>
              <a:rPr lang="es-AR" dirty="0"/>
              <a:t>Oferta 2…</a:t>
            </a:r>
          </a:p>
          <a:p>
            <a:pPr marL="285750" indent="-285750" algn="ctr">
              <a:buFont typeface="Arial" charset="0"/>
              <a:buChar char="•"/>
              <a:defRPr/>
            </a:pPr>
            <a:r>
              <a:rPr lang="es-AR" dirty="0"/>
              <a:t>Firman los presentes.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450" y="908050"/>
            <a:ext cx="6799263" cy="1304925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EVALUACIÓN DE LAS PROPUESTAS</a:t>
            </a:r>
            <a:endParaRPr lang="es-AR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01810621"/>
              </p:ext>
            </p:extLst>
          </p:nvPr>
        </p:nvGraphicFramePr>
        <p:xfrm>
          <a:off x="755576" y="1628800"/>
          <a:ext cx="763284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/>
          <p:cNvSpPr/>
          <p:nvPr/>
        </p:nvSpPr>
        <p:spPr>
          <a:xfrm>
            <a:off x="1042988" y="4797425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s-ES" sz="2000" dirty="0"/>
              <a:t>Admisión de ofertas.</a:t>
            </a:r>
          </a:p>
          <a:p>
            <a:pPr>
              <a:defRPr/>
            </a:pPr>
            <a:endParaRPr lang="es-ES" sz="2000" dirty="0"/>
          </a:p>
          <a:p>
            <a:pPr>
              <a:defRPr/>
            </a:pPr>
            <a:r>
              <a:rPr lang="es-ES" sz="2000" dirty="0"/>
              <a:t>- Comparación de ofertas.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344816" cy="2971378"/>
          </a:xfr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AR" sz="3200" b="1" dirty="0" smtClean="0">
                <a:ln/>
                <a:solidFill>
                  <a:schemeClr val="accent3"/>
                </a:solidFill>
              </a:rPr>
              <a:t/>
            </a:r>
            <a:br>
              <a:rPr lang="es-AR" sz="3200" b="1" dirty="0" smtClean="0">
                <a:ln/>
                <a:solidFill>
                  <a:schemeClr val="accent3"/>
                </a:solidFill>
              </a:rPr>
            </a:br>
            <a:r>
              <a:rPr lang="es-AR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TEMA 1</a:t>
            </a:r>
            <a:r>
              <a:rPr lang="es-AR" sz="3200" b="1" dirty="0" smtClean="0">
                <a:ln/>
                <a:solidFill>
                  <a:schemeClr val="accent3"/>
                </a:solidFill>
              </a:rPr>
              <a:t/>
            </a:r>
            <a:br>
              <a:rPr lang="es-AR" sz="3200" b="1" dirty="0" smtClean="0">
                <a:ln/>
                <a:solidFill>
                  <a:schemeClr val="accent3"/>
                </a:solidFill>
              </a:rPr>
            </a:br>
            <a:r>
              <a:rPr lang="es-AR" sz="3200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SISTEMAS DE COMPRAS Y CONTRATACIONES EN EL SECTOR PUBLICO. </a:t>
            </a:r>
            <a:br>
              <a:rPr lang="es-AR" sz="3200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AR" sz="3200" dirty="0" smtClean="0">
                <a:ln w="0"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“NUEVOS DESAFÍOS EN LAS COMPRAS GUBERNAMENTALES”</a:t>
            </a:r>
            <a:endParaRPr lang="es-AR" sz="3200" dirty="0">
              <a:ln w="0">
                <a:solidFill>
                  <a:schemeClr val="accent3">
                    <a:lumMod val="75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387" name="Picture 2" descr="http://teknolosys.com/wp-content/uploads/2012/05/Riesgos-Gobierno-electronic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95750"/>
            <a:ext cx="48958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AutoShape 4" descr="Resultado de imagen para sistema de compras publicas buenos ai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sp>
        <p:nvSpPr>
          <p:cNvPr id="16389" name="AutoShape 6" descr="Resultado de imagen para sistema de compras publicas buenos air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sp>
        <p:nvSpPr>
          <p:cNvPr id="16390" name="AutoShape 8" descr="Resultado de imagen para compras gubernam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sp>
        <p:nvSpPr>
          <p:cNvPr id="16391" name="AutoShape 10" descr="Resultado de imagen para compras gubernam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sp>
        <p:nvSpPr>
          <p:cNvPr id="16392" name="AutoShape 12" descr="Resultado de imagen para compras gubernamenta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pic>
        <p:nvPicPr>
          <p:cNvPr id="1639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76700"/>
            <a:ext cx="377983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431800" y="404664"/>
            <a:ext cx="8208962" cy="707886"/>
          </a:xfrm>
          <a:prstGeom prst="rect">
            <a:avLst/>
          </a:prstGeom>
          <a:ln/>
          <a:effectLst>
            <a:innerShdw blurRad="63500" dist="50800" dir="8100000">
              <a:prstClr val="black">
                <a:alpha val="50000"/>
              </a:prstClr>
            </a:innerShdw>
          </a:effectLst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INSTANCIAS DE RECLAMO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7088" y="1412875"/>
            <a:ext cx="7418387" cy="43497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s-AR" sz="2800" dirty="0">
                <a:solidFill>
                  <a:schemeClr val="tx1"/>
                </a:solidFill>
              </a:rPr>
              <a:t>Se hace saber que la compra de resmas de papel identificada como Licitación Privada Nro. 25, cuya apertura se realizara el día 10/06/2018, ha sido pre adjudicada a la firma XX. S.A. Según lo resuelto por la comisión de pre adjudicación formada por NN, ZZ y JJ.</a:t>
            </a:r>
          </a:p>
          <a:p>
            <a:pPr algn="just">
              <a:defRPr/>
            </a:pPr>
            <a:r>
              <a:rPr lang="es-AR" sz="2800" dirty="0">
                <a:solidFill>
                  <a:schemeClr val="tx1"/>
                </a:solidFill>
              </a:rPr>
              <a:t>Se establece un plazo perentorio de 48 </a:t>
            </a:r>
            <a:r>
              <a:rPr lang="es-AR" sz="2800" dirty="0" err="1">
                <a:solidFill>
                  <a:schemeClr val="tx1"/>
                </a:solidFill>
              </a:rPr>
              <a:t>hs</a:t>
            </a:r>
            <a:r>
              <a:rPr lang="es-AR" sz="2800" dirty="0">
                <a:solidFill>
                  <a:schemeClr val="tx1"/>
                </a:solidFill>
              </a:rPr>
              <a:t>. para realizar cualquier reclamo.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827088" y="652463"/>
            <a:ext cx="7489825" cy="707886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ADJUDICACIÓN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27088" y="2781300"/>
            <a:ext cx="7416800" cy="13843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s-ES" altLang="es-ES" sz="2800" b="1" i="1" dirty="0" smtClean="0"/>
              <a:t>Acto administrativo del  cual derivan todos los efectos jurídicos de la contratación.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55650" y="692150"/>
            <a:ext cx="7416800" cy="708025"/>
          </a:xfrm>
          <a:prstGeom prst="rect">
            <a:avLst/>
          </a:prstGeom>
          <a:ln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ORDEN DE COMPRA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1550" y="1989138"/>
            <a:ext cx="7345363" cy="3600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Notificación fehaciente al adjudicatario.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Dentro del plazo de mantenimiento de la oferta.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800" b="1" dirty="0">
                <a:latin typeface="Arial" charset="0"/>
                <a:cs typeface="Arial" charset="0"/>
              </a:rPr>
              <a:t>Comienzan a regir todos los plazos para el cumplimiento de las obligaciones.</a:t>
            </a:r>
          </a:p>
          <a:p>
            <a:pPr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55650" y="692150"/>
            <a:ext cx="74168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4000" b="1" dirty="0" smtClean="0">
                <a:ln/>
                <a:solidFill>
                  <a:schemeClr val="accent3"/>
                </a:solidFill>
              </a:rPr>
              <a:t>Actividad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1340769"/>
            <a:ext cx="7560000" cy="4572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400" b="1" dirty="0">
                <a:latin typeface="Arial" charset="0"/>
                <a:cs typeface="Arial" charset="0"/>
              </a:rPr>
              <a:t>Cuales son los problemas que actualmente presentan los sistemas de compras gubernamentales?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s-ES" sz="2400" b="1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400" b="1" dirty="0">
                <a:latin typeface="Arial" charset="0"/>
                <a:cs typeface="Arial" charset="0"/>
              </a:rPr>
              <a:t>Por ejemplo: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400" b="1" dirty="0">
                <a:latin typeface="Arial" charset="0"/>
                <a:cs typeface="Arial" charset="0"/>
              </a:rPr>
              <a:t>Tiempo/plazos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400" b="1" dirty="0">
                <a:latin typeface="Arial" charset="0"/>
                <a:cs typeface="Arial" charset="0"/>
              </a:rPr>
              <a:t>Procedimiento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400" b="1" dirty="0">
                <a:latin typeface="Arial" charset="0"/>
                <a:cs typeface="Arial" charset="0"/>
              </a:rPr>
              <a:t>Precios</a:t>
            </a:r>
          </a:p>
          <a:p>
            <a:pPr>
              <a:defRPr/>
            </a:pPr>
            <a:endParaRPr lang="es-ES" dirty="0" smtClean="0">
              <a:latin typeface="Arial" charset="0"/>
              <a:cs typeface="Arial" charset="0"/>
            </a:endParaRPr>
          </a:p>
          <a:p>
            <a:pPr>
              <a:defRPr/>
            </a:pPr>
            <a:endParaRPr lang="es-ES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55650" y="692150"/>
            <a:ext cx="741680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2400" b="1" dirty="0" smtClean="0">
                <a:ln/>
                <a:solidFill>
                  <a:schemeClr val="accent3"/>
                </a:solidFill>
              </a:rPr>
              <a:t>Respuestas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584" y="1212004"/>
          <a:ext cx="7510181" cy="4820083"/>
        </p:xfrm>
        <a:graphic>
          <a:graphicData uri="http://schemas.openxmlformats.org/drawingml/2006/table">
            <a:tbl>
              <a:tblPr/>
              <a:tblGrid>
                <a:gridCol w="1319854"/>
                <a:gridCol w="5304882"/>
                <a:gridCol w="885445"/>
              </a:tblGrid>
              <a:tr h="426374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Bauhaus 93"/>
                        </a:rPr>
                        <a:t>Tiempo - Plazos 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"Se pierde mucho tiempo en tramitaciones y aprobaciones, a veces por usos que merecen mayores urgencias"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19902"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"En la instancia de pago, existe la demora en los fondos solicitados para hacer efectiva la operación"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242351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s-AR" sz="1400" b="0" i="0" u="none" strike="noStrike" dirty="0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26374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Bauhaus 93"/>
                        </a:rPr>
                        <a:t>Procedimiento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"Presupuestos limitados, montos de compras directas y licitaciones no acordes a necesidades de distintos 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organismos”</a:t>
                      </a:r>
                      <a:endParaRPr lang="es-AR" sz="1400" b="0" i="0" u="none" strike="noStrike" dirty="0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88944"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 smtClean="0">
                          <a:latin typeface="Arial"/>
                        </a:rPr>
                        <a:t>“Faltan área </a:t>
                      </a:r>
                      <a:r>
                        <a:rPr lang="es-AR" sz="1400" b="0" i="0" u="none" strike="noStrike" dirty="0">
                          <a:latin typeface="Arial"/>
                        </a:rPr>
                        <a:t>técnicas capacitadas en procedimientos de compras"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88944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"Falta 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 Planificación en las compras"</a:t>
                      </a:r>
                      <a:endParaRPr lang="es-AR" sz="1400" b="0" i="0" u="none" strike="noStrike" dirty="0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374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Bauhaus 93"/>
                        </a:rPr>
                        <a:t>Participacion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"La actividad privada prefiere no vender al estado (hay desconfianza en la transparencia de los precios)"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88944"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"Licitar 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montos </a:t>
                      </a:r>
                      <a:r>
                        <a:rPr lang="es-AR" sz="1400" b="0" i="0" u="none" strike="noStrike" dirty="0">
                          <a:latin typeface="Arial"/>
                        </a:rPr>
                        <a:t>muy 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 altos </a:t>
                      </a:r>
                      <a:r>
                        <a:rPr lang="es-AR" sz="1400" b="0" i="0" u="none" strike="noStrike" dirty="0">
                          <a:latin typeface="Arial"/>
                        </a:rPr>
                        <a:t>impide el acceso a PYMES"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26374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"Los proveedores son siempre 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 los mismos"</a:t>
                      </a:r>
                      <a:endParaRPr lang="es-AR" sz="1400" b="0" i="0" u="none" strike="noStrike" dirty="0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388944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Bauhaus 93"/>
                        </a:rPr>
                        <a:t>Precios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"El sobreprecio es natural al estado"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19902">
                <a:tc>
                  <a:txBody>
                    <a:bodyPr/>
                    <a:lstStyle/>
                    <a:p>
                      <a:pPr algn="l" fontAlgn="b"/>
                      <a:endParaRPr lang="es-AR" sz="1400" b="0" i="0" u="none" strike="noStrike">
                        <a:latin typeface="Arial"/>
                      </a:endParaRP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"Se produce fraccionamiento de compras, lo que no permite conseguir buenos precios 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419902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Montos para  los procedimientos</a:t>
                      </a:r>
                      <a:r>
                        <a:rPr lang="es-AR" sz="1400" b="0" i="0" u="none" strike="noStrike" baseline="0" dirty="0" smtClean="0">
                          <a:latin typeface="Arial"/>
                        </a:rPr>
                        <a:t> de compras 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 </a:t>
                      </a:r>
                      <a:r>
                        <a:rPr lang="es-AR" sz="1400" b="0" i="0" u="none" strike="noStrike" dirty="0">
                          <a:latin typeface="Arial"/>
                        </a:rPr>
                        <a:t>desactualizados ó actualizaciones tardías"</a:t>
                      </a:r>
                    </a:p>
                  </a:txBody>
                  <a:tcPr marL="5877" marR="5877" marT="587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971600" y="1124745"/>
          <a:ext cx="7200800" cy="4608510"/>
        </p:xfrm>
        <a:graphic>
          <a:graphicData uri="http://schemas.openxmlformats.org/drawingml/2006/table">
            <a:tbl>
              <a:tblPr/>
              <a:tblGrid>
                <a:gridCol w="1131853"/>
                <a:gridCol w="6068947"/>
              </a:tblGrid>
              <a:tr h="921702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Bauhaus 93"/>
                        </a:rPr>
                        <a:t>Calidad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"La compra del menor precio a veces no es productiva, ya que al ser mala calidad se debe comprar mas veces"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02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Bauhaus 93"/>
                        </a:rPr>
                        <a:t>Control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 No existe evaluación concreta entre precio y calidad por las áreas encargadas de emitir los informe para las adjudicaciones"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02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Bauhaus 93"/>
                        </a:rPr>
                        <a:t>Incumplimientos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"Es muy difícil aplicar sanciones ante incumplimientos del proveedor"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02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Bauhaus 93"/>
                        </a:rPr>
                        <a:t>Registro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"Registro de proveedores con muchas exigencias y en algunas </a:t>
                      </a:r>
                      <a:r>
                        <a:rPr lang="es-AR" sz="1400" b="0" i="0" u="none" strike="noStrike" dirty="0" smtClean="0">
                          <a:latin typeface="Arial"/>
                        </a:rPr>
                        <a:t>ocasiones </a:t>
                      </a:r>
                      <a:r>
                        <a:rPr lang="es-AR" sz="1400" b="0" i="0" u="none" strike="noStrike" dirty="0">
                          <a:latin typeface="Arial"/>
                        </a:rPr>
                        <a:t>esta desactualizado"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1702"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>
                          <a:latin typeface="Bauhaus 93"/>
                        </a:rPr>
                        <a:t>Reglamentacion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AR" sz="1400" b="0" i="0" u="none" strike="noStrike" dirty="0">
                          <a:latin typeface="Arial"/>
                        </a:rPr>
                        <a:t>"Falta de reglamentación en la confección de un pliego general para compras de bajo importe (sol. Cotización ó concursos)"</a:t>
                      </a:r>
                    </a:p>
                  </a:txBody>
                  <a:tcPr marL="5877" marR="5877" marT="58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Rectángulo"/>
          <p:cNvSpPr>
            <a:spLocks noChangeArrowheads="1"/>
          </p:cNvSpPr>
          <p:nvPr/>
        </p:nvSpPr>
        <p:spPr bwMode="auto">
          <a:xfrm>
            <a:off x="214313" y="0"/>
            <a:ext cx="8643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s-AR" altLang="es-AR"/>
          </a:p>
          <a:p>
            <a:pPr eaLnBrk="1" hangingPunct="1"/>
            <a:endParaRPr lang="es-AR" altLang="es-AR"/>
          </a:p>
          <a:p>
            <a:pPr eaLnBrk="1" hangingPunct="1"/>
            <a:endParaRPr lang="es-AR" altLang="es-AR"/>
          </a:p>
          <a:p>
            <a:pPr algn="just" eaLnBrk="1" hangingPunct="1"/>
            <a:endParaRPr lang="es-AR" altLang="es-AR"/>
          </a:p>
        </p:txBody>
      </p:sp>
      <p:sp>
        <p:nvSpPr>
          <p:cNvPr id="3" name="2 Rectángulo redondeado"/>
          <p:cNvSpPr/>
          <p:nvPr/>
        </p:nvSpPr>
        <p:spPr>
          <a:xfrm>
            <a:off x="1115615" y="476672"/>
            <a:ext cx="6687165" cy="2951757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PRINCIPALES DESAFÍOS DE LA GESTIÓN DE  COMPRAS Y CONTRATACIONES EN LA ADMINISTRACIÓN PÚBLICA</a:t>
            </a:r>
          </a:p>
          <a:p>
            <a:pPr algn="ctr" eaLnBrk="1" hangingPunct="1">
              <a:defRPr/>
            </a:pPr>
            <a:endParaRPr lang="es-AR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7892" name="Imagen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3933825"/>
            <a:ext cx="38687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650" y="752475"/>
            <a:ext cx="7488238" cy="121443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2">
                    <a:lumMod val="75000"/>
                  </a:schemeClr>
                </a:solidFill>
              </a:rPr>
              <a:t>1.MEJORA DE LA PLANIFICACIÓN DE LAS ACCIONES GUBERNAMENTALES</a:t>
            </a:r>
            <a:endParaRPr lang="es-A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85875" y="3860800"/>
            <a:ext cx="2519363" cy="23749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s-AR" b="1" dirty="0">
                <a:solidFill>
                  <a:schemeClr val="bg1"/>
                </a:solidFill>
              </a:rPr>
              <a:t>Planificación de las compras y contrataciones: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bg1"/>
                </a:solidFill>
              </a:rPr>
              <a:t>Clara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bg1"/>
                </a:solidFill>
              </a:rPr>
              <a:t>Precisa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bg1"/>
                </a:solidFill>
              </a:rPr>
              <a:t>Participativa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bg1"/>
                </a:solidFill>
              </a:rPr>
              <a:t>Flexible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AR" b="1" dirty="0">
                <a:solidFill>
                  <a:schemeClr val="bg1"/>
                </a:solidFill>
              </a:rPr>
              <a:t>inteligente</a:t>
            </a:r>
          </a:p>
          <a:p>
            <a:pPr>
              <a:defRPr/>
            </a:pPr>
            <a:endParaRPr lang="es-AR" b="1" dirty="0"/>
          </a:p>
        </p:txBody>
      </p:sp>
      <p:sp>
        <p:nvSpPr>
          <p:cNvPr id="5" name="Rectángulo 4"/>
          <p:cNvSpPr/>
          <p:nvPr/>
        </p:nvSpPr>
        <p:spPr>
          <a:xfrm>
            <a:off x="5629275" y="3860800"/>
            <a:ext cx="2324100" cy="239077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b="1" dirty="0">
                <a:solidFill>
                  <a:schemeClr val="bg1"/>
                </a:solidFill>
              </a:rPr>
              <a:t>Planificación </a:t>
            </a:r>
          </a:p>
          <a:p>
            <a:pPr algn="ctr">
              <a:defRPr/>
            </a:pPr>
            <a:r>
              <a:rPr lang="es-AR" b="1" dirty="0">
                <a:solidFill>
                  <a:schemeClr val="bg1"/>
                </a:solidFill>
              </a:rPr>
              <a:t>física y financiera </a:t>
            </a:r>
          </a:p>
          <a:p>
            <a:pPr algn="ctr">
              <a:defRPr/>
            </a:pP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255713" y="2635250"/>
            <a:ext cx="2663825" cy="9477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000" dirty="0">
                <a:solidFill>
                  <a:schemeClr val="bg1"/>
                </a:solidFill>
              </a:rPr>
              <a:t>Programación de las  compras y contrataciones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570538" y="2635250"/>
            <a:ext cx="2422525" cy="10080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400" dirty="0">
                <a:solidFill>
                  <a:schemeClr val="bg1"/>
                </a:solidFill>
              </a:rPr>
              <a:t>Programación presupuestaria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2527300" y="1966913"/>
            <a:ext cx="471488" cy="5032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Flecha abajo 8"/>
          <p:cNvSpPr/>
          <p:nvPr/>
        </p:nvSpPr>
        <p:spPr>
          <a:xfrm>
            <a:off x="6588125" y="1966913"/>
            <a:ext cx="576263" cy="5032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1" name="Flecha izquierda y derecha 10"/>
          <p:cNvSpPr/>
          <p:nvPr/>
        </p:nvSpPr>
        <p:spPr>
          <a:xfrm>
            <a:off x="4140200" y="4916488"/>
            <a:ext cx="1079500" cy="420687"/>
          </a:xfrm>
          <a:prstGeom prst="left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38922" name="Imagen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7800" y="3582988"/>
            <a:ext cx="1458913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06438" y="954088"/>
            <a:ext cx="8156575" cy="7778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2.DISPOSICIÓN DE EQUIPOS DE TRABAJO CON CAPACIDAD DE GESTIÓN</a:t>
            </a:r>
            <a:endParaRPr lang="es-A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939" name="AutoShape 2" descr="Resultado de imagen para capacidad de gestion"/>
          <p:cNvSpPr>
            <a:spLocks noChangeAspect="1" noChangeArrowheads="1"/>
          </p:cNvSpPr>
          <p:nvPr/>
        </p:nvSpPr>
        <p:spPr bwMode="auto">
          <a:xfrm>
            <a:off x="3260725" y="1343025"/>
            <a:ext cx="35433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AR"/>
          </a:p>
        </p:txBody>
      </p:sp>
      <p:pic>
        <p:nvPicPr>
          <p:cNvPr id="39940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276475"/>
            <a:ext cx="684053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55650" y="981075"/>
            <a:ext cx="7772400" cy="1524000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1">
                    <a:lumMod val="75000"/>
                  </a:schemeClr>
                </a:solidFill>
              </a:rPr>
              <a:t>3.COORDINACIÓN INTEGRAL DE ÁREAS GUBERNAMENTALES CON UNIDADES DE CONTRATACIÓN</a:t>
            </a:r>
            <a: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s-A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63" name="Picture 4" descr="Resultado de imagen para capacidad de ges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505075"/>
            <a:ext cx="66262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122037" y="116632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3" name="1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2761" y="2936080"/>
            <a:ext cx="247173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2 Imagen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4044" y="2946400"/>
            <a:ext cx="2844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4 Imagen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08713" y="2936080"/>
            <a:ext cx="2438400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467544" y="4652963"/>
            <a:ext cx="269875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b="1" dirty="0"/>
              <a:t>NACIONAL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6208714" y="4652963"/>
            <a:ext cx="2438400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b="1" dirty="0"/>
              <a:t>MUNICIPAL</a:t>
            </a:r>
            <a:endParaRPr lang="es-AR" sz="3200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3471863" y="4654550"/>
            <a:ext cx="2565400" cy="115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800" b="1" dirty="0"/>
              <a:t>PROVINCIAL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88000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84225" y="836613"/>
            <a:ext cx="7772400" cy="1524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100" b="1" dirty="0" smtClean="0">
                <a:solidFill>
                  <a:schemeClr val="accent1">
                    <a:lumMod val="75000"/>
                  </a:schemeClr>
                </a:solidFill>
              </a:rPr>
              <a:t>4.INSTITUCIONALIZACIÓN DEL PRINCIPIO DE TRANSPARENCIA</a:t>
            </a:r>
            <a: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/>
            </a:r>
            <a:br>
              <a:rPr lang="es-ES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endParaRPr lang="es-A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8915" name="Imagen 3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92163" y="2276872"/>
            <a:ext cx="4395787" cy="402550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Elipse 4"/>
          <p:cNvSpPr/>
          <p:nvPr/>
        </p:nvSpPr>
        <p:spPr>
          <a:xfrm>
            <a:off x="5508625" y="1844675"/>
            <a:ext cx="2851150" cy="201612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/>
              <a:t>CONVENCION DE LAS  NACIONES UNIDAS CONTRA LA CORRUPCION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5195888" y="4289425"/>
            <a:ext cx="3500437" cy="203676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>
                <a:solidFill>
                  <a:schemeClr val="bg1"/>
                </a:solidFill>
              </a:rPr>
              <a:t>Sistemas apropiados de compra publicas basados en : Competencia y criterios objetivos de adopción de decisiones</a:t>
            </a:r>
          </a:p>
        </p:txBody>
      </p:sp>
      <p:sp>
        <p:nvSpPr>
          <p:cNvPr id="6" name="Flecha abajo 5"/>
          <p:cNvSpPr/>
          <p:nvPr/>
        </p:nvSpPr>
        <p:spPr>
          <a:xfrm>
            <a:off x="6572250" y="3940175"/>
            <a:ext cx="541338" cy="3492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84213" y="1700213"/>
            <a:ext cx="7772400" cy="1524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chemeClr val="accent1">
                    <a:lumMod val="75000"/>
                  </a:schemeClr>
                </a:solidFill>
              </a:rPr>
              <a:t>5.CONSIDERACIÓN DEL IMPACTO QUE EL SISTEMA DE COMPRAS PROVOCA A NIVEL ECONÓMICO, SOCIAL Y AMBIENTAL</a:t>
            </a:r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es-A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011" name="Imagen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3224213"/>
            <a:ext cx="24669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Imagen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4525" y="3573463"/>
            <a:ext cx="23241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Imagen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921125"/>
            <a:ext cx="24765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76338" y="915988"/>
            <a:ext cx="7283450" cy="1303337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s-ES" sz="2800" b="1" spc="-150" dirty="0">
                <a:solidFill>
                  <a:schemeClr val="accent1">
                    <a:lumMod val="75000"/>
                  </a:schemeClr>
                </a:solidFill>
              </a:rPr>
              <a:t>6. EL USO DE LA TECNOLOGÍA DE LA INFORMACIÓN EN LA GESTIÓN DE COMPRAS GUBERNAMENTALES</a:t>
            </a:r>
            <a:endParaRPr lang="es-A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4035" name="Imagen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349500"/>
            <a:ext cx="69135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478149"/>
            <a:ext cx="7772400" cy="91440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cap="all" dirty="0">
                <a:solidFill>
                  <a:schemeClr val="accent1">
                    <a:lumMod val="75000"/>
                  </a:schemeClr>
                </a:solidFill>
                <a:effectLst>
                  <a:reflection blurRad="12700" stA="34000" endA="740" endPos="53000" dir="5400000" sy="-100000" algn="bl" rotWithShape="0"/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DEFINICION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 GE</a:t>
            </a:r>
            <a:endParaRPr lang="es-E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413" y="1557338"/>
            <a:ext cx="8161337" cy="2376487"/>
          </a:xfrm>
        </p:spPr>
        <p:txBody>
          <a:bodyPr rtlCol="0">
            <a:normAutofit fontScale="92500"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s-ES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411480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s-ES" sz="3200" b="1" dirty="0" smtClean="0">
                <a:solidFill>
                  <a:schemeClr val="tx1"/>
                </a:solidFill>
              </a:rPr>
              <a:t>“El uso de las tecnologías de información y comunicación (TIC) para proveer servicios gubernamentales independientes del tiempo, distancia y complejidad organizacional” </a:t>
            </a:r>
          </a:p>
          <a:p>
            <a:pPr marL="411480" indent="-274320"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s-ES" sz="1400" i="1" dirty="0" smtClean="0">
                <a:solidFill>
                  <a:schemeClr val="tx1"/>
                </a:solidFill>
              </a:rPr>
              <a:t>Banco Mundial </a:t>
            </a:r>
            <a:endParaRPr lang="es-ES" sz="1400" i="1" dirty="0">
              <a:solidFill>
                <a:schemeClr val="tx1"/>
              </a:solidFill>
            </a:endParaRPr>
          </a:p>
        </p:txBody>
      </p:sp>
      <p:sp>
        <p:nvSpPr>
          <p:cNvPr id="45060" name="AutoShape 2" descr="data:image/jpeg;base64,/9j/4AAQSkZJRgABAQAAAQABAAD/2wCEAAkGBxQTEhUUEhQWFhUXGBgXFBgXFxcYFxcYFxgZFxUXGBcYHCggGBolHBUXIjEhJSkrLi4uFx8zODMsNygtLisBCgoKDg0OGhAQGywkHyQsNCw0LDYvLCwsLCwvLCwsLCwsLywsLCwsLCwsLDQsLCwsLCwsLCwsLCwsLCwsLCwsLP/AABEIAMIBAwMBIgACEQEDEQH/xAAcAAEAAgMBAQEAAAAAAAAAAAAABQYCAwQBBwj/xAA/EAABBAAEAwYDBwIEBQUAAAABAAIDEQQSITEFQVEGEyJhcZEygaEUQlKxwdHwFeEjYrLxBxZDotIzU3KCkv/EABkBAQEBAQEBAAAAAAAAAAAAAAABAgMEBf/EACcRAAICAQQCAgICAwAAAAAAAAABAhEDEiExURNBBPAUYbHRMnGB/9oADAMBAAIRAxEAPwCrcC4a/Ey90xzWgDNI93wsYDTnu50NNOZpXmTsfgctOnxBIaXGQNjA0+Km5S4Vlqr0Om5Ud/w0w8T/ALZhXEtM8bWh9a1bg+ieerTXku2bHiF7oGzsdTu5dLqGAO8IJeH0CATYN0W15rv875c8U0lwa+H8SOeNrm9/9FW41w8wSFmYPBsseNnAEt+RBBBHIhcOZW3t1hI8O2DDsf3hja7x6WQ45uXmT7KotaSaAslfRwycoJy5PDmjGORqO6vY9zLxsbnfCCVKYXhgGr9T05f3XRPiWRjX5Ab+y1q6MURsPCXH4iB9V2wcIbzc4+wXJLxVx+EAfUrD7XIR8Z+Wn5JUmXYlf6Wz/N7/ANlm3g7XCtQ0G3bUDVDpqdAorv33o91c/Fz+ZWc2Pka0NzODrJdr8INf95HsD1UqXZLRtk4eWEUA8gaB1ihy01J9LCj5XPB8TGtGgFBtmteWl6brOPHSC6quYIGx891I4DFB5yFl301HsruuS7M4MPE55DQPMD31W7iOFMVA2QaJPKxemunNWbh/ACDbXEXV7n5CzoFHcWwhJdE521jMb3A3353SwsibpF0UiIggLtaJLScponLrqBRqvJeYrh7srTtTiW6VYrehsR+u6s/AuDuZA2/Fm8fSrA02Uk/h+avCPLnp6LLzJMqgfN5oq0AI0r5k0T5gj21XQzMA7M1osVYA9NOQJ60rF2g4M687MmgAOpB3N7CuYUXi2ObE8uDfhJJBdYOYNO4uyPRdIy1Iw1TITCYfvJ35BTfu5qGoIHKuh2Vu7OzMJe4nLbi4AkGtwRfJvh+qo78QQd+ZPQ6nbTktXEOMP8TWuppGVwb08/2WprYqTLTie1EEbyyONrmNOjj4c3UgAaa7H5qU4d2rwklNdGYidnWHNujQJoFoJ+WvJfKHS6oyU7D5dTa51E3pZ+g3cJbQLgOp0XzmXtFleWv7ph6OaQfK7IrRWjAcLmlijbbo3RRxseLLXF7o2k5zR8QJr81w8T7EyFrpZHBwaLJeGO0Gm/dC/dYjS5ZCCb2kGfL3TJBW7TW/TfmtsfFWOd4oy2uRNj5gAGl3QdjZm05kcdEAg9yw2DqLqS/os5OAzc4Ij5lkzPq0Gl0TiZdnuD4dnA0AFaVr9ea7x2aPRTnZfDHIGuYxoG2Uud/qFq1Nw4XGeVp0jcYWfMp+x1m6WtvYw9F9NAYbFjRZdyOVFZ/Ika0I+Z/8m+S9d2PA5L6UYQBZH0JWrKCdHfKv5/Ar55DQj5/H2YaAi+i/Zx5ewXin5EhoPj/Dg4SMAk7shwp5OjeRcR0onRW5vFZC3WfC5soyuLSC7M+joegAcQa5KpRREj4DmI6Gh5H915lPh21vez6Hy5L0TgpnOM3Hgx4jmfK7M8SOusw2NaaeSkcFgQwf5juf0CcKgvxuq9ttL50urHyZGE7HYeqN+kRdkZxPHZPC34uZ6f3UGTZsrpcLWHdraVEbs1sC3t391i1q3NFeLkP1VIas1Uee/oeS1F9j5rZM2qPX6LUOnX+6EN+GbZrrXyVp4FgHDUaHrvz6KI4Ngszx6A/VXZuBeWARvEbvxZQ7kRVHzo/JefLkrY6wiSmDAAANkgAE6C/NUnj8wZiHtIzbWTQs0LNAaFXsNVRxXCQ6Vz5JLBNihRPT05D5LjhattnTInWxN8PqSAGOTRwGR1NOWgBlrY0Qd+q4cLxWORzoA5znRWJXFuW3A1YrzB02VawWMmibHG2ZzWBugAbt4TuWk8zz5rmwnadkbs8pfK9wp2VrBq1xqzoDoeRXTwvdmNd7FoxT/wDDl00F/wA97UBx7EDu5G5hZY5uo5l4rb3WjiXa/O0tijIzeElxbudBo131tcU872yXIWkM8TvCdg9p0s0T5rpGDXJlnFh+xsr3DvHtDC4NJ+9Rs2NN8rSuDtNhWRWxgoB2nWhzJ6rp4n2ne8+CgLDvKx5qx/8AD/hcU8nfy+NwJytI0B5H1CkqirbNpSZROCdmMRi83csJoWCRla7yDzpe3vyU92F4I8zlssTmhjsr8wo2NXNPMGv9Q8l9+wmHAaAwADy2XPxGNjvBlzOGmbTwXvruNhp6Lisu+xuS2IHgpA7w9ZXfIABo/wBK7uNzl2GMelPLGcwfE4c1VJuDStke4yNBLiaGa65VmAH1W2KeXTxghrg4AnNq3Ymr0+a24Ju7OWqtiexAIc8h0jbca2e0AUAADsKH1WtmIfTrdmAB1ykHyuhlXJD2l7t1yMbexIcQaP8AlN3y181tx3aKGWMBhyusEggDTfdpI3pZ0voto6uDSjMfLRdfFuIZBlbq86ABV7B4kxMBsOc/xCjejhYHrqu3DtynNICXuGwPwg6Cj+L+epw3tl1bUbWMxAH3D5A6/UBPtUw+KI/LX8rpc8cAAOSeQPcKc592cpsECqB5XWotdRlmB8JjfvpYPIHLdg/OjvfIBUlnsfGgNyQehC6o+LNPMFcj8e4B3eRHRorlnN04DMAB1FnZe4uKIVbWg76D9lKT9Ftkj9uaf90UCcPF1PuvU0RLqZWIyI8rXfeNk/h9CNlGyQNDnga6kNOtVfhIJ5VSlOJD4Xjav5+a4nf+lKSSP8J5Ffd2qump+q9MeLOLJHhdGNtHNYPLndLj41ZytPS/f/ZY8CxDRC0WQBYBIo7l35DbyWGKxLe9Nmw5tNAHPbQXVeY5lZX+RXwRr41hkXXCWuFj3P8AdeOjXUwcoaswy/26rPIs2N1CA0TRlwsVfTy5rnDwNDtrXPXTT67qww8LsW7QnauXqozEcMMeckWCS+ybAJ1ofVZ1ItErwBp7wa14Wk9CA43SvUBFVYXzTheOZC5rnOygsaHeFxP37ArY6tKs+G7SYVzSWF7qBJGQg0NefJebLCTfB2jJJExjcS9kTyHBzs1t0AAbmFNPnVi/O1CYrFAUXHfVrRqdQNNN91CR9qxM2YkZGsoN1skEnehpy910s4jGzII25nOa1zna2c2u51rXbkrHE4+jMpWVfiMjpaokMa0WCK19OY0Hso/GxtDqbrvmrUBbOO4m5crejQa63z6lRmHkeTTtATR8gdCfyXq1JGVF8m6F5JA6Fp0+Vb6KZ43iy57mVu0g7Vrrr1Njy5KEw+HdZElC9uoA56KbwE8VEhrnHYeEnQczeg3O6Xe5ZfohHcMkGpAAok27QCr15K5/8NMYGgjoVTuMcV7wBjdG7kdSNtdqXX2Rkp9XQO68uSnsjrG6tn2+ftBQpmnmjIg424lxOteZ61+qrRrJ4XOPlk09zsrDw6VsjRb66iq18ysuKS2MW2yu9sMDPHI2XDPID7a9jjbCQNH062jSwSauhuTrGYbiz2kCZoAOoLWuGgJGsZFt+dXy8r/jcBFM2tQW/AWnK5hOlitwdyDoVFSYaGN5jmYH5azOa0feaDdfiog2Bz3RZNqLpImYl7B4CW9W1+vqoV2Ae5/hzRjQasu9+RNex5q6F2BZ8IkHLxRzChvoWtpQ8pwWY1MWek72X6scQPotxyfomk7uDYRoIzfcGmlDMdSa5Kbd/lJPzv6O0/LZRPDW6eGfPfXI76tpY47iJhIzhrgfw213IbGxzHNYdtl2JzD8Ma9hzCr5NAHUatDt9T13WvEcDzaNc0jTwuHLn4SRqfny3UTNx0D4QfmVMScUMTAXnetN9edArDU0VUzB2DMYJc6QUb1J9a6H5KDxGILnEkb/AJclOTY5s7aaRXMDT6Fc/wBiC1GVcjTfBDWeiKa+xhFfIi6SnYWYEd2/Y7HoufjWFLY/hc5jyMxbuMniY03pTrPP7vksWhSGEmNOiJtsgDQDsD913lR/Vd5Jrg4plKkdOXR6EEECNo0APKgNz5lSsuGd/wBQsc8XWRoDRfLYXqo9vFHNna57ayFzXNG+ttfV7FTzHNewSMNtJI1qxWlOF6XS11ZDh4dDkYGkixzd6VQK63x8v4PVYTDnp81iycsO4ykEEOF1VjRaIeuhPJewPym8tkddgtuhGjr01FUQfNeGLlWv7qA7sBi3PcQaquXquPFTv8TS6xZGw/ZSODwwjaS7fn5eSi5DZJ6m1lVZWQXEt+qsOAlazBEta0ExkONAEuI615qNxGFtZOgOXLrRAHtqB5LTVi9iFE2R0tAhrvCBXrltbO/kppzVlAqm9BoD1UzjsJmjDiNW+BxG5B+Eke+vko1mGaNtTyvzWkGQsjXuJyAm3DWteu/LVdUfDDfieGjcDc3z8uXVSzWmyLrShpz3/SvmuV0RJynw2djyHPXrt7ql1P0ZswcTCaFk6kuN7+SjuLY813bNB96vyUmcMcp/lLl/paxJ+kI82ytFisnZfCHOCtD+HUprgLci8zi0dnKy5RSU2h0XuHkyVl+d81wxz2tp1GhIVujnRbeHyW1pJDbOx0dsdwuCCaN2d8uW5JpA2zRIa4xsHswe6icIXNIc5xytDnGzyAv9Fq4fXdxF7Lc2Nhu+bmhzrvQ6uJWI77mnsS7oIyRV0CaAdsefPe10jC22vC9uwztDiPnoT81DPhj55t72HMizfqAfktZ8PwSObo4VTtL1OovUcj5LdGbJJ+BjZKymsBJJaGxtFZctkEC/r94+SrvaPFZsUxmujhfoxpf9S8f/AJVkwhzS665Y7HkXGnf6W+6pmKkMmMe5jScraG33nEg35tVgtw+Drkm10H6rpixzpfjcSRtZ5LhOEk1vKB62Ugw0ljILr7w0HztdmkYVkm0Eag0eqnuDTyOBzagbE73081BuNVY3vbyFkKwcFic2IF2hdrXQH9VwyVR1hyd6Ii4HU+fNato81iwbLe1q9zPIQfaThEkj3TxtzWAZGgagtaAXAfeBqzzu1K9lIR3OlEGg7mNi46+pqvJTGGis110+hUfhzla/L4RnvKBQFk3tzO/yWHbVGk6OmbhbT8Irb0XLJwskWCAQBl0Pi11sddwtrcQ7qTSzMkpLQDlBsnQbDbTpyTdDYScKG5cdDqKXrmsjvr7n+y9mLjuT7rkexOeQacViS/SqHT91z0ukxrEsW1Rk5y1ZALbkXuTSlQesFRTAiwWts9Dm0H5+yrxhdm3r+b2rLIwGA5d849jQbflYd7qLGGAJA180TBGSOcLrkb9a1OvRSRja50bjzFkAE1lygE9Sa/NZGIVRGtGhQP8AsFnhsM1jQ5pNk1mB0I5hvTUkfJVgOi3Fc8rR11oLxzQSa2sj2NH8ltxDyGF+bxbMv8R2PlWi1xR00C9h71+6gOeSFawyl2y+S5yFaBlHOQpbhALioalcOy2E0tccqSRuDtnB2mJbDIBu4MhbXWZwYa+T1NtgoaXQHXTTQb2oXtF45cOzWn4nMcu+WFrnCq8w1ds8mUnK+QCtRd67EeMHS73XOMdtjbZ2wxtI8QGb+dAt0eDYBpoetg+3NQhxUo2e30cy/qxzfyW+HHyHTIw9aeW6ehafzVcWS0boJe7GIlv0HTK3Ll92X/8AZVTguHz988c5MjT5RNDN+lgqX4lPkw7i625nmwSDQBo6jTUMJ+aieyuYYWPXfM6xvbnEkrcVyyM78HLleO8AynT0s6H+dVZGtCp2N0zu0uqHWzZJv5hTnZ/inexDMbe3R36H5j9UnF1Yg/R3aB1loNG9VNMcCARsdlCul6Lt4XPYy9NR6LjJezpE70RFzNnzjB4pr25mmx1/TyK7YZOq+c4TFvjNscR1HI+oVo4Vx9j9H+B3n8J9CvpSxtHjsu/CzbhrzH89lwEDM/W/Fp7kfQLLg04zjbVwqzpv1W7Bwgl4doGudY0zfERWnp7LhwzR5gsMS8D/AGrmu6do16cvReGUAANAAHPXVeOltZe5aOdzFqfEuolYOVsHA+NYd2u5zViWrVko4+7RrCuykDQgo0YaLx1ydbT01Gl/OlHOiIe4O0P83ClyzfzXmIiaSH5hnLQHdbHzroiYoihFr/8AKhpp6knoOnNZ5GhrWNvQa2N9bvXnquljA1u4c78VcjuALPutRPVashoeNKrmD7LB+i2ErW4Kg1kLW5i3OWBQGsM1V64ORHA57tA1hcT5AEqlRjVXPCwNmw8kLiWiRhYSNxmFWPPVcc3BvHyR+ClhldGWyeOMPDdPCcwAeDtZGXkeqzxfDpHGxld6Gr+RVY4r2e4hho2shyTMYSWvjFS14qD2k7eN21768lF4ztO5pjijZMwGmzGQuGpLQfENWgU7XeneSkd+DTXZb58HK3dh+Wv5LDAsdmt4c01p4XUD50De/wBFX4e0pbiHQB8cYu7Li6P4AcrHO2s9dAb0W3CdrzLN3TZGNAz28jR2U0MoJ0BGvPottMlHV2wOXDan4WuJ8yWlv5yLdw+HJDGz8LGj51qqtjeNux0jYGDdzWHoc0jAT6UCV9Nw3BGjV5vyGg99z9FHJRW5abKXimudYaC5znGgASTyGg8gu3s5wDFMc572hjcpBaSM7ulAbVvr6c1eMPhmMFMaG+g/Xmt1rEs7qkjSxlfa4afmsoZ8p/nVe8SYI3f5XG2+XUfzkVx96OXt/PRVbonDLNFKHAEHQooMQy8tkXLQuzWpnxheL1F9c8p3YDi8sWjTbfwnb5cwrjw/tnE9uWXNG41bhsa5HlXsqAixLHGRbPq8OKY4W0ny6FBiV8tw+Jew2xxb6HT2Uthu0sjfia13mND+y4vC/RbL8J1l3iquE7SxH4iWnzFj3CkoeJRu+F7T5AhYcGi2TGdC9RomWXfLNCyQEi9zKNMiCZWhZJ5lrc7SzX1/dcJmXhkUoWbpJPJaHOWBesHFaohkStTnhCeq5Z+JRs3ez3s+wWgdJcsSVEYjtEwfCC7/ALR9VG4nj0rtBTB5b+5WlBiyyyzNYMznADzK0t7ZCPSMEnqdB7bqmveXG3Ek9SbXi34l7JdF5i7bOPxldL+00UgqRrXeov6r56lqeCPo1rZe3Y3CHeNvt+6NmwX/ALbfZUXMeqZz1Tw/suv9H0TC4/CMc17WNDmm2nXQ1VgbbFSX/NrOq+Vd4eqd4eqy/jp8hZGfVD2uZ1WJ7Xs6r5ZnPVM56qfjRL5WfRuJdpmSMLb13HqFw4TtAxmpNu3VHzFeWtLBFKjOtn0cdsR1RfOLRPx4F8jCIi7nMIiIAiIgC8peogNsWKe34XuHoSulvGJx/wBQ/MA/ouFFKRSUZ2gmHNp9R+y2jtJL+Fns7/yUMimiPQJr/maX8LPZ3/ksT2kl6MHyP7qHRNEegSj+0Ex5tHo0fqud/Fpj/wBR3yofkFxomlAzllc74nE+pJ/Na16i0QIiIAiIgCIiAIiIAiIgCIiAIiIAiIgCIiAIiIAiIgCIp7s7g4hDiMXOzvWQd2yOLMWtkllJy53N1yNa0uIG+g6rMpUrKlZAorRjmd9hJJX8PdA5oa+GfDwTtw72XTxLmLm1WoeDuK9dEnZGQZmd9CcS2PvXYYF/ehobnIvJkMgb4jGHXQWVkXs04MryK447sq2T7G2KXDxSz4TDvZC4vD5ZHR292YNLGF7tBmcMxBAUdH2flljwoDIoy9mJe97nOaWshlcJH4ixTAzKQMt6Ac9EWWP3/v8AQcGV9FP4fso+V8Aw80M0c8jomSt7xrWyNbmLJGvYHsNajTUarIdlfBJIcVhhFC5jJngyuDXvDvC0NjJkILa8N73sCRfJHsmhleRT7uykgkkD5YWxRxxzOxBLzEY5q7ktAbnc510G5bsFR/GOEugLLeySOVneRSRklj22WmswBa4EEFpAIIVU4vgOLRwIrhHwSNuGwsgwGKxTpo3Pe6KSRrWkSPYG0yF/JoO64P6F3sTTDDI2Z+Mkw7YnOsta2KOQNcXBviaXOtxrQa1Sysi+0XQyvIpmXsxPmjbH3U4lcWMfBKySPO0ZnMc8GmEN8RzUMut0Cu7h3Y17306aDuzFPIyVkzHRudCzMWZuVHKXWNGm9VXkivZNEuisIptvZXEFsJb3ZM9dw0SszvBzW4NJsMbkJc40BY13rpx/ZlzpYI8KI5Gyju2SMmbI2SaNuaUOc01G7XRnStTqU8key6GVtFYsD2Yf3kObu5o5DIz/AAZ2GnxxGR0bngENcBTuYI2Oq5MP2bnfCJR3dujMrIjI0TvibZdIyK8xbTXHqQ0kAp5I9k0MiEUzJ2ZnbEZD3dtjEz4u8b37IiARI6LcNpzT1AcCQFDLSknwRprkIiKkCIiAIiIAiIgCIiAIiIAiIgCmuz3E4mMnw+JD+4xAZbo6L4pInF0cjWkgOHicHN0sHyUKizJWqKnRbYeJ4XD4fEwsxE+IdNA6KNxjMUMfia4NEbnuJJy6u0qqF2V0y8ewn2p/EWvk79zXEYYx+Fsz4jE5xmzU6IZnOAAzbBUlFjxLs35GXOPimBc/BYh8kzX4SHDMdCIge+kw4BbklzUxuYUcw2FjfTPhnbNjDAXZ2u7rGRTuY0ExnFYh0zXxBxp+U5TRrmFSUR4Yvn7z/Y8jL7F2ujjnwhfiZ8U2KYzSvMQib8BYxscW5cMxtxPOgqrhMexuAkw5vvHTwyDTw5Y45Gu1628KMXiqxRX3ojm2XE8ew8rHYeR0kccmFwUZlDM5jmwgO8YdbozncLBvbRRPaHHxOZh8PAXPjw7HgSPbkMj5ZDJI4Ms5W3QAJvRQqIsaTv71/Ac20Wz+qYeTDYWN2LxOHfDG5j2xxF7XEyveHWJmcnAbLLg3aKHDZAHSShuKnkc8xtDnRz4VuHL8r3OBeDmOUkg0LOqqKKeJVQ1sure0sUZiZ3zp4y6UzGPCw4VrWywPgBYxrQ50oEjjZcBVAdVx8LxGCw8jWtmkeHRYmOWcxOaxvfQmOMNhzFxo2XHnYA2VWRPEvtDWyzw8eibiMI8h7o4sIcLNQAd4xiGPdGCeTZwRdbELr4PxvC4M4eNkj5mMxD8RLJ3Rjq4DCxjI3OJO5JJI5VdKmojxJ/fvZVkZZuynHosPFC2TNceImldlAIyvwggbWu+fl0WM+Lwk0cUkr5RLFhm4cwNYae+KMxxvE+amMIylwq9HAXaraK+NXZNbqi4YrjWGc+bGB8nfzYd0X2fu/CySSEQPeZc1OjAtwFXqBpSpy9RWMFHgkpWERFsyEREAREQBERAEREAREQBERAEREAREQHiIvVAEW3Dw5ip1nA6aHPLW5jTQdC70HTzWJzjHk3GDlwiurxWGTs3JejT7LAdl5vwn2KeSPZNLIJFMO7PS3WU+ywfwGUfdPsVdcexpZFIpD+jSfhPsteJ4a9gtzSPkrqRKZxoiKkPERFQF6iIAiIgCIiAIiIAiIgCIiAIiIAiIgCIiAIiIAiIgJTgxGcWuvH8Rwr3u+0OnhlaaDWgPbl+6dRzHRQkMuUrulxLHlrntBc34TzXmzYdZ6MGZ43aZasZDMcJG2R7y4ON92GOYW6ZRK0uDnAVyN72uUjEfZYKjc0RYoPe1rrJiBDgac48wfDeljzULJxt/IrV/XJfxH3XJfGkkV57dli4iZ5GY6SMSAyFggBLQ8NB8WmagPEdLW3hP2iPEs79pfFFA9sbgQTLZa5gIJ0fQyk6bKrnjcn4ivf63J+Iq/jyrknmROcNZMcQx+JbIY5g5svjFM8RdFlDSC2hTdPNcT8Ll78yl9iRwhzPLv8PTLzPRRz+MyHmVzT4xztytxwO7bI8to0P3XiIvUcAiIgCIiAIiIAiIgCIiAIiIAiIgCIiAIiIAiIgCIiAIiIDxeoiA8K9REAREQBERAEREAREQBERAE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s-AR">
              <a:latin typeface="Corbel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28688" y="160338"/>
            <a:ext cx="7758112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2">
                    <a:satMod val="200000"/>
                  </a:schemeClr>
                </a:solidFill>
              </a:rPr>
              <a:t>ALGUNAS EXPERIENCIAS DE LA REGIÓN </a:t>
            </a: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53253" name="AutoShape 4" descr="data:image/jpeg;base64,/9j/4AAQSkZJRgABAQAAAQABAAD/2wCEAAkGBw8PDxAPEBAPEA0PDw4MDRAQDhAQEA8OFBIWFiARFBQYHSggGBolHhQWIT0hJSkrOi8uFx81ODMsNygtOisBCgoKDg0OGxAQGTcmICQsLC0uLSwtLCwuLS0sLCwsLCwsNCwsLCwsLCwsLCwsLCwsLCwsLCwsLCwsLCwsLCwsLP/AABEIAMwAzAMBEQACEQEDEQH/xAAcAAEAAQUBAQAAAAAAAAAAAAAAAwIEBQYHAQj/xAA+EAACAgACBgYHBwMDBQAAAAAAAQIDBBEFBhIhMVETQWFxgZEHIiNCUsHRFDJicpKhsRZD8DNTshVjc5Oi/8QAGwEBAAIDAQEAAAAAAAAAAAAAAAIDAQQFBgf/xAA6EQEAAgECBAIIBQMBCQEAAAAAAQIDBBEFEiExQVEGEyIycYGR0RRhobHBQlLhUyMkM0NykqLw8Rb/2gAMAwEAAhEDEQA/AO4gAAAAAAAAAAAAAAAAAAAAAAAAAAAAAAAAAAAAAAAAAAAAAAAAAAAAAAAAAAAAAAAAAAAAAAAAAAAAAAAAAAAAAAAAAAAAAAAAAAAAAAAAAAAAAAAAAAAAAAAAAAAAAAAAAAAAAAAAAAAAAAAAAAAAAAAAAAAAAAAAAAAAAAAAAAAAAAAAAAAAAAAAAAB45LmB50kea80Nh6pJ8Gn4gegAAAAAAAAAFM5qPFgWOIxLluW5fuwLvDW7Ue1bmBKAAAAAAAAA1zWDXTB4NuDn0t6/tVNScXyk+ETawaPJl67bR5yoyailOni0PSfpDx12aq2MPDqUFtz8Zy+SR1MfDsVfe6tG+ryT26NbxOmcZY25YnEN8W1bNeO5mzGHHXtWPopnJefGWMvxV0uNtr77Zv8AlmeSsdo/RjmnzWFspPjKXP7z4mNoN1FWOvqe1XdbCSeacbJrf4MrtSs94Ti1o7S7ZqnrDPGYWu5TasXs7ln922PHz3PxOFnxervNXVxZOeu7OR0have80mUrE0NKWdai/B/UC4hpN9cV4MCaOPT91/sBLHFRfMCtWpgVqQCQFnbEC2kgK8Pbsyz6uD7gMmmAAAAAACm2yMIuUmowinKUpNKMYrrbfBCI37DkWufpInc5UYGThRvjO/Jqy38nwx7eL7OvsabRRX2snfyc7NqZnpTs0auX1OnDSXEGSYbT6O64yx6hJKULKboSi1mmmlua8DS4hvGHePOGzpP+JtPkv9cPR+4bV2DTlHfKVHGS/wDHzX4fI1tNr9/Zy/X7rs2l260+jnd+EsXGuxd8JL5HQ5q+bU5Z8lhdDLjufbuMDZPR5pr7Niuhm8qcS1W8+Ebfdl48PFGlrMPPTmjvDZ02TlttPaXXDjOkqTAkiwJ4MCeuQF1XIC4gwJEBFbECzsiBCwL7BW5rZfFcO4C6AAAAADnXpqnio4OropZYR2OGLUV6zby2M38Oalu5uJv6Dk5537+DV1fNydO3i43XI7EOau6pE4YXVciUMOhejnQFqthjLPZwipKqDXrWKSy2nyRy9fqqzWcVevm3tLgtvzy6ZZBSRx3QYvGYfiBzvXvSdOGXQqquzETjtZSgnGEXmtqXPg9xvaTBbJPNvtENXUZa06bdXL7W89rg88/VSik+xLgdfbps5+7s+pumvtuEhNv21fsb1+NL73c1k/M4Wpxervt4eDq4cnPXdnUa61XFgSwYE8GBcVyAuq5ATRYHskBbWxAtZoCmEmmmuKAytc1JJrrAqAAAAFjpzRkMZhrsNZ922EoZ/C+qS7nkyeO80tFo8EbVi0TEvmbFYayi2ym1bNtU5VWLlKLy3dh6GtotETDj2rMTtKuuRZCLPatSwytU8TLKMcnCLjJqUvxZLgijUzl5NsULcPq+be8us6J0rVal0dkJr8Mk8vDqODfHenvRs6tb1t7sthw12ZBJJdVmgND141Pji07q/VxUY5J8I2pcIy7e03NLqpxezPu/s1s+CL9Y7uOYvDyrlKE4uM4txlFrJprqZ2omJjeHNmJidpZrUPTX2TFxjJ5UX5VW8oy92fg93czU1eH1lN47w2NPk5LflLsbOI6YmBLFgTQYE8JAXVcgLiDAlQEdsQLSyIEDQFxgrcnsvg/5AvwAAAAA416adA9FfVjoR9neuhva4K6K3N/mjn+ntOroMu8TSfBoavHtPNDnVcjpQ011VIlCK9w1zjJSi2mmmmnkyUxExtJE7Tu7do7GqUIzzyTip9iTWZ5a1drbO5E7xu0HWPXXFTxMpYa+dVEF0dajlszye+bTW/P+EjuYNFSuPbJG8uXl1NpvvWeiHD+kTHR3WxpvXW3Do5vxju/Yjfh2Kfd3hKusyR36sLrVpjDY7K1UzpxSyUmmpQsjyfXmuZLBgvh9nfeEcuWuTrttLVLImxKl2DUPTf2vCJTed9GVVvOUfdn4r90zh6vD6u/TtLqafJz1694bGaq9XFgSwYE8GBcVyAua5AXEWBU0BbWwAtZxAwGnNa8Fgt1tqdvVVX68/HLdHxyKr5qU7y3tLw3UajrSvTznpH+fkv8AUnWyrSdU5RWxbVPZnW3nLYf3Z+OXmmMWWMkJa/h99JaImd4mO/7tkLXPAAADE606GjjsHdhpZZ2QfRt+7at8ZeeRZiyTjvFkMlOesw+aZQlCUoTTjZCUoTi+MZxeTT8UehiYmN4ciY2nZNXInCK7rkShht2K0+1gqqIS9pZWo2tdUFuy8cvI5+HS/wC8WvPaJ6NvJn/2UVjvMdWvM6bSQWIqy5aY43vaIj82xp9Nm1FuXDSbT+UbrWST7DlZeN6SnSJmfhH32eh0/ojxPLG9qxX/AKrdf/HdBOnt/Y1Z4/h8KT+jfj0J1Xjlr9JZDVzSc8DiI3RblBrYtr4KcH1d645lGbjGLLTlmkraeh+ox23jLH0lvEPSLhm/WpuiuecH8zRjWV8lt/RvPHa8T9V7Tr7o+XGdkPzVSf8AxzLI1WOWpfgWsr2rE/CY/nZksNrXo+f3cVUvzt1/80icZ8c+LVvwzV0745+XX9t2Ww2kKJrOFtUlzjZF/MnFqz2lrWwZKe9WY+S+qtT4NPuaJK9p8l3CQYSPFVxWcpwilxzkkYmYhOuO9u0T9GLx2umjaPv4qtvetmvatefJ7CeXiU21OKvezo4eDa7N7uKfn0/fZqul/SrQs1h6J2PqlY1CPks2UW11f6YdfB6LZZ65rxHw6tE03rtpDFZqV3RVv+3SujXi/vPxZrW1OS/i7ODguk0/WK7z5z1/x+jWJNt5ve3vbfWytuTGzNan6wT0di4XrN1/6d8F79TazXeuPgWYsnJbdpa/SRqsM0nv4fF9G4bEQthCyuSlXZGM4SXCUWs0zrRO8bw+fXpNLTW0dYSmUQDxsC3txCQHD/SzolVYxYqC9nil6+XBXx4+ayfgzr6HLzU5Z8P2c/VY9rc3m02uRvw1F1XInCK5jPJZvgRy5qYq8+SdoX6fS5tTkjHhrzWnwj/3p81M8X1R8zzes49efZwRtHnPd7zhfodjrtfWTzT/AGx2+c95+WyJzb4s89ly3yTzXnefze30+DFgpyYqxWPKI2CtsPGCVEkShVaEUkShRaEbRJTMPDKAgzC5rxdq3Kya7pyRjefNn1dJ71j6J1pG98brf/ZP6mJtbzTrgxR/RH0hRK2Ut8pOT5ttkJbdIivaHpFa8aDEwikiUKLQikicNe0KCSp1r0Oaz5p6OtlvinZhG+uPGVfhxXjyN7S5f6JeV49odp/EUj4/xLqZuvMgFtiZ5AYjEXMDXNbNGrGYWyndt5bdT5WR3rz4eJdgy+rvFleWnPWYcSjmnk1k1uafFPkzvxLkLiNmX+cTT1nEMemjbvbwj7uvwrg2bX23jpSO9v4jzn9IOkbPI6nVZdRbmyT9ofTeH6DT6LHyYa7ec+M/GVUWarp1lImRWxKpGE4ehlS0ZRmEckShTaEUkShRaFDJKpgDD1MwlEq4sitrKWLIyvrKRMiuiXoZUSRmFdoRTROFF4RNEmvaEuDxVlNkLapOFtclOElxUkSiZid4U5MdclZpaN4l9I6racrx+FrxEMk5LZtj8Fq4x/zqaOvjvF67vnus0ttNmnHb5fnDLE2qhvhmgMJja8gMXbIDk+vei1RiXbFeyv8AXSXDpPeT/Z+Js5OIzhwxWPe7L+H8IjV55m0+zHWY8Z/L/LW9rM8/e1rzNrTvL6BhpTHWKUjaI7QkiyuW1WUsWQlsVlImRWxKtGFsSqMJPGCVEkZhXaEckThRaEbRJRaFJlAQZhUmRTiUkWYldWUkWQldWVaMLYGGJhHJEoVWhFJE4a1oRklMtz9GGs/2HFdHZLLC4lxhZnwhZ7tnZxyfY+w2NPl5LbT2lx+MaH8Rh5qx7Vf1jxh3o6bw7xoCxxtGaA1rG1uLA1bW3AfacNOKWdkPa189qPUu9ZoqzU5qN/hup9RniZ7T0n5uUI5j3ESkiyMrqymiyEtispIsjK6sq0yK2JVowsh6EnjQRmEckShTaEUkThRaEbMqZgMsPUYSiVcWYWRKSLIyvrKRMiuiVRhJTJGYQtCKSJQotCGSJw17Q2nUPVGekblKxOODradsuDs/7cX8+o2MGGbzvPZxuJ8Srpactet57fl+cvoGuCilFLKKSilyS6jqPDTMzO8qgwpnHMDB6Vwm5sDVMZFxYHKtZ8D0GJmksoT9rDlk+K88zm56ct3teGan1+niZ7x0li4sodSspIsjK+sposhLYrKRMiuiVSZhZEqjCcPQKJIzCu0I5IlCm0IpInCi0KTKuQEKkzCyJVxZGVtZSxZGV1ZVoiugYJUOOZKFNobXqtqLbiZKd6ddO5qPCc/ojew6WbdbdIeW4nxzHi3pg9q3n4R93ZtD6Mhh641wiowikopLJJHRiIiNoeMyZLZLTa87zLJGUAABDiKtpAalpvA5ZvIDnWuWB26XLL16s5r8vWvn4GvqKc1d/J1uD6n1Wfkntbp8/BoaOe9hCuLMStrKaLIS2KykTIL6ylgm3kk2+S3mNt1nNFY3mei7rwFj6ku/6IurpctvBzc/HdDh6Tfefy6poaNl17WfZHNfu0XRoL+Mw51/SzTx7uO0/HaP5kei59Sl+nL5kvwE/wBymfSyn+jP/dH2UvRM/wAX6F9R+Bt/cx/+pxT3xT9YQz0RZ1J+Ky/jMfg7+cMx6S6ae9LR9Pujnoi7ln3Z/NGPwuRZHHtHPjMfKf43US0Vevcb7miM6fJHgtrxfR2/5in/AKdf/ty8iE4r+TYpxDTW7ZI+p9jt/wBuz9DIzjt5Niuswf3x9YSQwVz/ALVn6JfQj6u3kujWYP8AUj6wvqNB4ueWVM9/NJfyZjT5J7VQtxfRY/eywzmjdQ8Va1tuNcezOUvoXU0N596dnM1HpTpqRtirNp+kff8ARvWgNRcPQ1Jx27F7897XdyN7FpqY+0dXl9dxrVavpa21fKOn1825YfCxgtyL3JXAAAAAAWGkMKppgaDp7AZZ7tzTT7UGYmYneHItKYR03Tr6k84/lfA5WSnJaYe70eojPhrk+vxWyZBuRKWLISurLYNDau3X5Saca/8A6l3Ivxaa1+s9IczX8cxab2Ke1b9I+P2btozVDJLKOXPm+9nQx4qU92HkNVxDUaqd8tunl4fRnsNqlHrS8ixpr+vVeHJeQEq1Zr+FeQFX9NV/CvIDx6s1/CvIDz+mK/hXkA/piv4V5AFqvX8K8gJI6tV/CvICevQFa91eQF1VoquPuryAu68PGPBICVID0AAAAAAHklmBgtN6PU4vcBx3XzRLjlalvh6svyt/X+TV1VN45ne4HqeW84Z7T1j4/wDxpaNF6h0fUnUaU1G/ER3vJ11tcF8Uu3sNzDp/6rPOcT4vM74sE9PGft93UcBoWEEtyNx5xlq8NGPUBKooD0AAAAAAAAAAAAAAAAAAAAACO2GaA1TWHV+N8Zwa9WcXF+Ji0bxtKeLJOO8Xr3id2l6hej+avnfio7qbZQog1unKL/1cuXI1cODad7O9xLisXxxjxT3jr8/D7utYfCxiuBtvPLlIAAAAAAAAAAAAAAAAAAAAAAAAAAKZQTARgkBUAAAAAAAAAAAAAAAAAAAAAAAAA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s-AR">
              <a:latin typeface="Corbel" pitchFamily="34" charset="0"/>
            </a:endParaRPr>
          </a:p>
        </p:txBody>
      </p:sp>
      <p:sp>
        <p:nvSpPr>
          <p:cNvPr id="53254" name="AutoShape 7" descr="data:image/jpeg;base64,/9j/4AAQSkZJRgABAQAAAQABAAD/2wCEAAkGBxQQEhUUDxAQFBUVFBAUEBAUDxQQEBQVFBQWFhUUFBQYHCggGBolGxUUITEiJSkrLi4uFx8zODMsNygtLisBCgoKDg0OGxAQGiwkHCQsLCwsLCwsLCwsLCwsLywsLCwsLCwtLCwsLCwsLCwsLCwsLCwsLCwsLCwsLCwsLCwsLP/AABEIALoBDwMBEQACEQEDEQH/xAAbAAEAAgMBAQAAAAAAAAAAAAAEBQYBAgMAB//EAEkQAAEDAQQEBg8GBQQCAwAAAAEAAgMRBAUSIQYxQVEHE1JhcZIWIjI0RFNzgYSRs8HD0dIUI0KTobFDYnLT4RUkM1SC8GOi8f/EABsBAAIDAQEBAAAAAAAAAAAAAAIDAAEFBAYH/8QAOBEAAgECAwMKBgICAgMBAAAAAAECAxEEBTESIVETFTNBcYGRscHRIjJSYXKhBhQjQuHwJDSSYv/aAAwDAQACEQMRAD8As2lWkktkmayNkRBjDyXtcTUveNjhyQvmuAwFKvS253ve24HG42pQqKMUrWIjs4tHi7P1JP7i6+aaHF+K9jj50rcF4P3M9m1o8XZ+pJ/cU5pocX4r2JzpW4Lwfue7NrR4uz9ST+4pzTQ4vxXsTnStwXg/cz2a2jxdn6kn1qc00OL8V7E50rcF4P3MjTa0eLs/Uk+tVzTQ4vxXsFznW4LwfuZ7NbR4uz9ST61fNNDi/FexOc63BeD9z3ZpaPF2fqSfWpzTQ4vxXsTnOtwXg/cz2Z2jxdn6j/rU5pocX4r2JznW4LwfuZ7M7R4uz9R/1oeaqPF+K9ic51uC8H7nuzGfxdn6j/rU5ro8X4r2JznW4L9+5t2Yz+Ls/Uf9anNVHi/FexfOdbgvB+5nsxn8XZ+o/wCtTmqjxfj/AME5yrcF4P3PdmE/Ig6j/rU5ro8X4/8ABOca3BeD9zPZfPyIOo/61Oa6PF+K9ic41uC8H7mey2fkQdR/1qc10eL8V7E5yrcF+/c8NLZ+RB1X/Wq5ro8X+vYLnKrwX79zYaWz8iDqv+tTmujxfivYnOVXgv37meyyfkQdV/1qua6PF+K9ic4VeC/fue7K5+RB1X/WpzXR4vxXsTnCrwX79zPZVPyIeq/61Oa6PF+K9gucKvBfv3M9lM3Ih6r/AK1ObKPF+K9ic4VeC/fuZGlM/Ih6r/rU5so8X+vYnOFXgv37meyifkQ9V/1qc2UeL/XsTnCrwX79zPZPNyIeq/61XNlHi/17E/v1eC/fue7JpuRD1X/UpzZR4v8AXsF/fq8F+/cyNJpuRD1X/Uq5so8X+vYn9+rwX79zSTSmYfgh6r/qVrK6PF/r2KeYVeC/fucH6YTj8EHVf9aLmujxfivYW8yqrqX79zg/Ta0D+HZ+pJ9aJZTQ4vxXsL50rcF4P3OLtOrR4uz9ST+4i5oocX4r2BebVuC8H7mvZ5aPF2bqSf3FfNFDjLxXsTnatwXg/c92e2jxdm6kn9xTmihxl4r2JztW4LwfuWPQ+/pLZxvGtjbg4rDgDhXHjrWrjyQs7McHTw6jsX3317jQwGMniNrbS3W9Sv8ACH30zyDPaSrQynoH2vyRn5r0y7F5sr0a0jgR2EaoKxkRqtoljPFqbQVjYRqtoljIjVbRLGeLV7QVjYRqbRLGsjCAS0AkAkA5AkK4Wckm9xLELZL5llrxdmxUpWkgFK6tY5lp1sBRpW2527i7HaG+wH8XPE6J2QqTUZ6q5ZDnS6mX3ht0pbSJYmnNAFXEADWSQAOklZ1nJ2S3kscha4vHRfmM+ab/AF6v0PwC2TvG0EVaQRvBqPWkyUouz3E2TcRIbk2TnJMxpo6SNpy7UvaDnqyJqmxpTlHaSdi9k78UlXL2TPFq1duxNkIbygBoZ4q7uMb809YSs1fYZNwyLC4YmlrgdTgQR6wkyi4u0lZl2NIp43GjJI3HkiRpPPkCilSqRV3Fk2TMlojYaOljacsnSNac+YlUqVSSvGLaLEiNLbLsZ4tS5LGwjUuXYw9tFRGEmCOIqQKVF1imElTEKYZ6sUcirIeUIXjgy8I9H+KsXOdId/obWTaz7vUHwh99M8gz2kqdlPQPtfkhObdMuxebK9GtIz4i40EhqENZVAHY3Eau4VjIiUuTZNhEhuTZM8UpcLZMiJS5Nky6PI9B/ZFB/Eu0lin6J22OLjeNe1teLw1rnTFWnrC38yoVKuzsK5SNryeLdOxkFKNFDI44a1IJoDmeYIaEJYSg3U1fUXqW+eHtHf0u/ZYcJXqJ/cvZKxoddsc0TzJGxxD6AkVIGFpp+q2MzxFSlNKDaJFbjpdUPE258MJPF0Jc2tQ3tQfWCaedDiWquDVSovivuIlvLWIliXd7IKxTb0sZtf2mZvcw4WRfzYM5OnIk+degoVVho06Mv9t779ANksmj9q+0QMftphf/AFNyPr1+dZGNoujWcerUOJFaePe2JgbUNc5weRtIAwtP6nzLtyiMXUbeqW4qoSF23PZXxNMccb2kDtyAX1pnU6wUivi8VCo1KTQSgiSu+72wMDI6hoLiATUjE4upXzrjrV5VZbc9fYLZK3ovGPttqy1F9PzFrY+X/iUwIL4me0niH22y5azHXn+8V4CX/iVP+9RJrei4cWsLaG7JkRqXJsnnMUIHlCKIEgcyNai2ClRoRIHImC2FkVgM5KwDyhC8cGXhHo/xVi5zpDv9DbybWfd6g+ETvpnkGe0lTsp6B/k/JCM26Zdi82V2NaRnxFxFDIahkRQMahTG1Sw0dBGruFYyI1VyWNhGpcuxni1VyWPOjyPQf2Vw+ZdpbW4pmglkZJx2NjHU4qmJodSuOtK9C3s1qypqOy2gIIdpZcMTYTLGwMcwtJwjC0gkDVvz1pGXYypOpyc3dMucbbx+jVodNZMUlSRxjC46yGjInzfsufG0lTxVo/ZhR3xuV64I5jYZXWd7mubJUgAEubxbagZVB25LUxc6SxMVUV00Ak7XRYNDhC+IuhFHnKfE7E/FrqSdh1hZmZ8tGpsz+Xq4B07WHaR2v7PZ3vHdUws/qdkPVmfMufBUeVrJPTXuRctyIW67HboIhGyCz4cycT+2OLM4s+ei0K88HUqbcpO/sDFSSscdEC6zWiSyzANLgHNbWoxAVo07atP/ANUeYqNeiq9Pq3Ep7pWLha7AyVhZK0OadYP7g7DzrEp1ZU5bUBzjfUqts0Vms1ZLBM7LMxE9sQNg2O6CFs08xp17QxEe8U6bjvTJXRK+vtjHB7QJI8OOnckOrQgbNRyXHmGDWGknF/C9AoS2iN0Tb/vrZ0v9qurMf/UpFU18bPaVtpb7H0s9qpl//qVf+9RKi+JF04pYaY/ZPYFCbJxlVoGQOUIkKYOZGhUgUoTEKYOVMEyDPVgM4FWAeUIXjgy8I9H+KsXOdId/obeTaz7vUHwid9M8gz2kqflHQP8AJ+SEZt0y7F5srka0TPiKjKGQaGRIJDUOiKBjYiowhGo6iNDcKxkRqXCsbcWpcljS0NIY4taXGho0ayaZAVR07bau7Ea3FGuGx26x48FjxY8NcT25Ya0pR3Ot/F1MHiEtqpawmKmuokLbd9ut1GTMjs8VQXCoc406Ca9GS5aVbB4S8oNykFsylqWSG72wQcXE0kNY4NGWJxIP6kn9Vnuu6tblJu28ZsWVkQ+gl2ywRvZPE5hLw5pJaQRhA2E7v1XZmtanVnGVOV9wFOLW5o53jcc9mtH2iwMDg7/mgxBoOedKnUdfMUVHGUq9HksRu4MqUGneJvelmntU9mDrNKyFjg+XEYz2+6gcagaq/wAxUoTo4elO005PcuwuUXJrcWzi1jXOjZKnpfdMxngnskTnvZ3dC0CjSC0GpGurx0Fa+X4mmqM6VWVk9BE4S2rpEne89qaIpLNAXgh3HWd5aHjUQQQdYzGVQuehTw7coVJdjDe0rWQOS+bY9uGK7ZWPOWORwEbTvzAqnxwmGg1KdVW4IqUpNW2RuiWjn2OM43B0khBkI1ClaNG/WfWufMMYsRNKO5LQKnT2V9yO0Xu2eO2WiSWB7GS4yxxLCO7xCoDiRULqx1elPDQhCV3EGlBqTujTS+7bTJaoZLPZ3SCENNcTGtc4PxUzNd3rRZfXoQoShVmk5FVYyck0hT72vChpdYrsP2hpHqr70r+tgr9NuCvU+knrI14jZxxBkwgyUFAHHMgcw1eZZtXZ23sadQzfbec5QqQtg5giQpg5gjQqQKZMQpg5UQlhZEaAZxKsAwoQvHBl4R6P8VYuc6Q7/Q28m1n3eoLhF76Z5BntJU/KOgf5PyQjNunXZ6srka0TPiKiQyDQyFBIahsRQMbEZEULGoXGljkdxGqLsZ4tS4VjYRKXJsm3FKrl2MiJVcljYRKXJYyIlNoKxkRKE2TYQqEsbCFQKxkQqEsbCFCyWPCJQuxtxSly7GREquSxni1Ll2NZAogWDlTEKYOUIkKYOVGhbBzI0KYGVMQmQSVELYWRGhTOBVgGqhC8cGXhHo/xVi5zpDv9DbybWfd6guEXvpnkGe0lT8o6B/k/JCM26ZdnqytsWiZqFRoZDUMiKCQ1DIShY2I2NBIbEZEUtjUMiVMahLWVSxljYRKXJYyI1LhWNuKUuSxkRKEsdGwK0my7HVlkrsT4UWyCGWA7l0wwbfUUdhd3MnrAvgQz/p/MreAfAhq6wcyTLBNdRZydZCNi5p4Zos5mHmXNKDQVjHFpZNkw5tFC3oFlCKIuQKZMQmQOVEtRbByo0KYOUI0JYKVEtRTByo0KkFkRimHciQBqoQvHBl4R6P8AFWLnOkO/0NvJtZ93qC4Re+WeQZ7SVPyjoH+T8kIzbpl2LzZWoytMzUKjKWGhcaFjkNiQMbEZEUDGIZElscjvNMWMc5oqWgkDYaI6MIzqKD3JjG2ldBbPpLFSriW0zILSR5iKrvrZRXi/hs0VHFQtvNotNLITQykc5jdh9dEp5TiUr7ISxVLiTFivKKYYopGPG9rgQuGrQqUnacbHRCcZq8WPYAUmzDsIis9di6KVFzKHQWFa2HwDepTY2OzALVp4OMQbnVrANi6o0orqBNqI7Ih6iliGC1C4RfUQ0fCCkzw0ZBXDyWVZmIwHAtSCSwUWNWwsoDUwUzVx7NimClRIXIHMiQmQKUI0LYOVGhTCShEtRMgMyNCmDlRrUVILIjFsM9EhZqoQvHBl4R6P8VYuc6Q7/Q28m1n3eoHhGP8AuWeQZ7SVPyjoH+T8kIzbpl2LzZWmLTM1Co0sNC4iqY5DYUtjYjYkDGIXEhY6InDUEHaCD51UZbMlL7jFvTRRJY9YPOPcvdwd0mZ0iuvYWkg6xrRiR9x2l0bzgcWkjWDTUl1aUKitNXGU5yi/hZcrJpe6EVmYXtFKubQOHPQ5H9FkVMng3em7HfHG2+YtF3ae2Ijtp8PM6N49yfQy/YG/26b6yTZp9YTk2cOO5sbz7l3Knsg/2afEFa+EeFv/ABxSv3E0jb6ySf0RWAlio9RA2zhCtLj922KMf0l7vWT7ldhTxM3oYuzT2dp/3FJG7wA146KZEKWChiWvmLBd/CLY5CAZSwnKj43N81aUVWY5Yqm+stNnvFjxVrmkHUQQR+iocmnvD3lpDZrOKz2iJnMXgu6ozV2YEqkI6sg28JFhc7C2V53HiX09dFHAUsVTe65I2bSKzT5RzMJ3E4T6nUK46+GU1oPhVi9GbTgHUvP4rBuA/aI6dqznGwMgMyFCWClTELYSVWtRbBypiFSBShGhMgcoRoWwcgRimHerQo0VkLxwZeEej/FWLnOkO/0NvJtZ93qB4R++WeQZ7SVPyjoH+T8kIzbpl2LzZWWFaZmoTGhDQuIoJDkNhS2NiNiKBjEMiKFjkLiQDYlOvaLDM8fzEjz5+9ezwU9uhGX2OCorTaIa9YQW4topXoqutCpx6yMhkLSCNYRC0TrSJG8zghG6ogpoy1xB2FELNrNLgcD6+jaoUnZk8ChHBbbNgdGdlTXoUBk95MXbdctoP3LC4bX6mDpcclxYvMMPhV/llbzH06M6nyorV5WZ0EzmvaWlrswRmNq6qNaFampwd0zmqQlCTUiVnxOYQx7m1zGFxbX1I7DN9ivHn/XWiEMy11DUbNShZPWabG0O9fSqGot+i99OoY3uJpQtJNTTcuXEUFOJ34Wo3uZbcWIVXmcXhthnWCnCzwJAZVaFMHKES1FMHKExCpApkaFMHKES1FMJKmCmGerFHMqyF44MvCPR/irFznSHf6G3k2s+71A8I/fLPIM9pKn5R0D/ACfkhGbdMuxebKwxaZmoTGUIaFxIJDENiKWxqGRIWNQ2JAxqFwoGNiVrSeOk1eU1p9WXuC9Tk070NngzmxC+K5Czx4mlu8UWqc8lciLZZuLptqNfPtRCnGxJ3efu2+cfqhGx0D3pZ69sNmTujeoVJEbJGWmjhQohZPWYdo2vJCrcOjexbLj0PEwD7WCGZFsVS1zud20DmXks3/kPJ3pYbe+uXDsNHDYHaSnU8C5TBsMRDQ1jWtIbSjWtyypuXjo8pXqXleT8TVVoqy3FX0huRl5MDmlrbQ1tGPr2kg5DvnsW7l2Y1cunszTdN9XA48XhY11tL5kUNrnwOMVpY5jm5dsKdGe7nXvKNanXgp03dMxGnTezJWCXnZ6HENR18xTgJIAoAStz9y7p9yEOBINtnEEP2AgO30OWSlrj6dTk3fqPo1w29ssYLXAg6iCs/GUNqJpwlGauhFrC8vXp7LIyNlSkKkDmVoUwkqYhUgUwRoUwUqLrFSCSpiFMM9WhRyKsheODLwj0f4qxc50h3+ht5NrPu9QPCP3yzyDPaSp+UdA/yfkhGbdMuxebKwxaZliI0IyIuJBIbEZEULGxGxFAxqGRJbGoZEULGxIjSuPKN39Q9efuW5ks98oicStyZXF6E5gl5x1ZXcQfmogJaHC6ZdbT0j3q2VB9RJKhhF3gwGVtdRw1Pnor3WFPU+jaIaPtIE0wqa/dxkdzuc4b9wXic9zqTboUHu63xNnB4O3xzLbaJhG1z3mjWtLnHcAKleUpUnVmoR1bsad9lXPiGkV/y22QukcQyp4qKvaNbsy2u519eyzKqOBpKMY/F1syqlRzYGx22SEh0MjmEGowmg9WorrxGEo147NSKd/+6gqbTuj61ZrPFe9jjkmaA8tIL2jNr25O6RXOi+bVK9bJsbKlD5L6PrTOyVCGIgm9T5/fV0T2BxbK3FETRj9bHDdX8J5ivY4DM6GMhem/i4PUxa9CdF2ktxHGyscwujJqM6H9loiHFWujhZ7W5gIbTPOu5QFSZJOq+HPWW196oZrE6aPW18TTxby3tvcNiGSUtzCpTcVuLXdV7veDxr8RqKZAZU5lh5lh4XWyjvoSlKLbJQSYgsGUbBSOEqqIDCTBMQmQKYIlqLYOVGhEgcoTBbDSKwGcVYBeODLwj0f4qxc50h3+ht5NrPu9QPCP3yzyDPaSp+UdA/yfkhGbdMuxebKwFpmWd40IyIuIoZDUMiKBjUNhQMahkRS2NQyJCxsQekUeKAnkuaf1p71pZRPZxHaDXXwFRXqziMObUEbxRQFkNYu1kHTQohcfmJuiGTSV2OLNd2i2DBPO3MdxGR3NdTnDf+y8hmueKpJ0KD3db4mphcHsvbmWq5n90Og+75LymIWjNNHtJLBJabNJDBhxyAMGJ2FtC4Yqnoqu/wDj6TzCnfRNvwQut8jPmB0Ra0gS22JpIcQ1sErnEN2jEGgjcdRX1jlPsZuyYteisbQ/Bb4asJDhJFJCMQYXlodmK0B6aGipVPsTZOVnve23W50FeLINTE9ge3P8Td4O8Giz8bk+Ex0turG74rUONWVPcXfRLSpl4NdBa2R8YQaMp93K3mB/EN3nXis5ySpl0lXwzex+1/wdNOrGotmaC3toFhdxlhdQGuKzvORB5DvcfWn5f/JnZQxP/wBL1OOtlyven4FCvO7XQk1BGdCDrb8wvX0a0Ksdqm00ZdSm4bmhlglD2AbQKEe9MZS3qxyuttMbdzv8e5RkgT92xnJZ2MW41KCtTLNAygXl625hSNJQloUwcoRIVIHMjQqQKUJiFMHKmCWGerAZwKsAvHBl4R6P8VYuc6Q7/Q28m1n3eoHhH75Z5BntJU/KOgf5PyQjNumXYvNlXYtMyzvGhGRFxlDINC4igkNQ6IoGNiMiQMbEZEUDHRNrbFjhe3e11OkCo/ZdGDnsV4y+4UleLKIvameZChQCx2N0tqDI2lziSQ0a9VUuvXp0abqTdkgYwcp7KPp+jujDYKSTUfJsGtjOjeedeCzfPp4n/FR3Q/bN3DYNU98t7LDIwOBB1FedUtl3R2kVZWmKbCdtRXfXUuqb26d0UMve0vhhkkhAc+Njnsa7NpLBWh9S6MnqKnjablpe3iDU+RnzU6XzugfM0XY0l+EwfZi6ZwdRxeA5xGGq+uOmk7bzMuyNl0xmeKPhsLwAAGusbcOWQyBGxFyS+5W0xF76Sx3jGxtrhbDJG3DFaoWucyg/hyRmpw9BJG41QqDhvTLvfUgprJNZnMfSmYdFM04oyRmMLxt5jnzIqkIVYOElrqVdrQ+3XHeItUEczfxtBI3OGTh5jVfG8xwksLiZ0n1Pd2GrCe1G5F6QXYyQkSMDmuHQRvodi6cBjatBXpu3kBVoxqK0kUi9tEpbL99ZyZofxUH3jBtDmjWOcL2GAz6lXfJ1fhn+mYtfAzpfFHfEiWnDLUdzI3I7Krfehyddy23LDWi4MX8prxVopE+WUC8tX+YGQSUJSFMJMiQqQKYI0KkCmTEKYOVGKYWREhbOJVgF34MvCPR/irFznSHf6G3k2s+71A8I/fLPIM9pKn5R0D/J+SEZt0y7F5sqzVpmWd40IyIqIoZBoZCgkNQ2IoGNiMiKFjYjIilsbEbDmrg7STGooFpjwuc3kucPUaL3NOW1BMzp6nJGCc4Glk3GNJaQG4XA5gjaP0Q1IRqRcJK6ZSbjLaR9D0f0qbNRk5DJNQfqY/5FeDzXIJ0L1KG+HWutG1hsbGXwy1LKvNNW1O8FeUVQHjWzPzJtCW/ZfWUKY4PaDrDhmOY6wUF3Ce7VFtXVj4XpHdZslpkiOoGsZ3xuzafVl0gr7DlWOWMw0Kq10faZVSGzJ3CQ2KR+HBG92N2BhDCQ53Jadp5lo7SAsefM9rTE5zg0PLjEdQeBhJpsdsU13kLho/amSRNbAY8ZAbaLFIQBMQGjFE15wOxBorqc0l1DSlEyTT3hF60YuwWaGjQ5jJHvc2FzXt4twyeG4+2wEgEVzzOteA/ltH/LCsutWZ2YZ7rEja7OJG02/hPOvJ05uLOoBd1o4txY7LP1HUuirHaW1EohdMdFGSMdLBhje2r3N7lhpmSNx/degyTPKkZRoVt60T6zNxmDTW3Dc0Q2jV4tcAHZPGTmnLNetxUG4sXRqqSs9SzOlBC8piFvDYWRIEyCSokLYOZMQpgZUxCZBJUQthJAjQpnEqwC7cGXhHo/xVi5zpDv9DbybWfd6geEfvlnkGe0lT8o6B/k/JCM26Zdi82VYLTMs7MQhRFRIZDYjIigkNQ2EoWNQyNBIbEZEUtjUNs5UWo1FO0hiw2iTnIcP/IAn9ar2OAnt0InDVjaRGrsFnlCHlCEndWlk9mlbGTxkRHcPObaV7h+satRqsTH5DhsUtqK2ZcV6o6KWNqU3Z70Xq7dIoLRkHYXHXG+jSeg6ivHYzJcVhXtON1xRrUsVSqde86WebiXlju5rVp3V9y4Zw21tLU6UyJ080bNsiD4QDNGCWf/ACNOZZ07Rz9K2v47m/8ASrcnU6OWv2fETiKW2rrU+eCFz2xQWa0zOaAZrRE5hibZpG5Pdz0Fcwa7F9NTTW11dT4mdoRltsuCR7WvbMGHOWOrmOHKB3Z6yjUuJDlZRGXt4/HxdRxhZQvA3tByJUbdiH0jR6aaHBE51odGGl7DK5r2YqijonAkhjmOBwuORqvJ/wAppqVCMvudWGe8vMMocARtXzmcXF2O0jb4jzDt+R8y6cO7qxNyKFpjpJI4siY77ptcZH8Qj8JO4fv0L22R5TGkuXmvjen2MPH4pyexHQhnO1SM3dtvI39IXo2r7mcS3b0Tt33ocg41GVDvWFmOB2fjjodtGttKzJqOcOCw3C2obRpIqQtg5QjQlgpQiWopg5UaFSCSIxTODkSALtwZeEej/FWLnOkO/wBDbybWfd6geEfvlnkGe0lT8o6B/k/JCM26Zdi82VYLTMs6xlUFEVGUAxC40LGobCgY2I2IoGNQuJLY1DYSqGxK7phHSRjuUynnaf8AIXp8nnei48Gc2JXxXIBa5zHlCzyhCPtJwzNJ1ZAH1g/uoLe6RIkKDDsLynjA4qQ9qO4d27CN1Dq8y4K+WYav80LPitw2OJqw0ZK3Jwg4SG2iE0rSrDWh5mu1etefxn8Xb30Zb/udlHNFpNeAnSC6LJeJMlnnjinOsPGBsn9YO3+YV86Zl2LzDLP8Vem5U/tvt2Dm6NXfF2ZWrTdlssgLYbNNGHxcVO+N32iOYEkkggUaCKCnNzr09DN8FX3qoux7mLdOa6jvoxoTLanEztkgjANHFtHudsDWnZvP/o4M1/kdHCxSpNSk/BIOlQlJ/ESl1XVLBbHAxYImQmNrqgh5xAhziMi7us6DKizc3zTDYvAxcH8TaduHEbSpuMy6XTPQ4Ttzb0rxdeF1dHWiE0+vwRNbCzunEcY6v/G0jLzn9lvfxzLOVl/YqL4Vp92cGOxOwtiOrPn97N7Qczl7tGJPecbpnzwHbm3p2q2VB2GM7Q0/C7uTyTyegoZR2o2YxfC7k1dlrzoV5bFUOTk4nendXJguqFn2sLkGlCJCWBmRoWwcqNaiZBZEYthnokLLtwZeEej/ABVi5zpDv9DbybWfd6geEfvlnkGe0lT8o6B/k/JCM26Zdi82VYLTMs6MUCiKjQBoXEUDHIbCgYxDYkDGoXEULHRGRFANiRel0dY2O3OI6w/wFt5LP45RE4hfDcqtF6M4jyhDV7w0VJoN6hbdg95AGMndQg/p71EDLernrBacbaE9sNfzUJGVxSgRGuaPtA8x89FBX+xJFQaJsl4Sxf8AHLI3mDjTzjUVy1sFh6y/yQT7hkKtSPyslW6cTwtq9kcoHdZYH05iMv0WLif4zhanRtxfijqjmFSOu8lbFpHBbjWPEyQDt4nDMgfiaRkQvP4rKa+C+bfHqaO+hjKdbctzOtstggY6V2pgxZayRqA6TRIw1B4ioqcesdVqKnByfUfPZ7W60MkklNXPL3O3A5UA5gKBfRsPQjh6apw0R5ydR1LyfWax/fRU26vONSaAt6I2GrHiusOFfXRWCtSclYHAg/8Au4qhrOdjtBrn3QNHe4+dZWY0v9zpoTutktNllqF56pGzDkelQoVIFKEaEyByhGhTByBGLYd6tCi68GfhHo/xVjZzpDv9DbybWfd6geEfvlnkGe0lT8o6B/k/JCM26Zdi82VVaZlnVhUCiIjQhoXEUEhyGwpbGIbEUDGoZEULHRGRFAxqCaTD/ayGlcNHU6Cu/K57OIX3Br/Iz5jPbHP20G4ZL2JlXOcVoc3uXHo1j1KEuza0Wlz+6PmGQUJckZnjiBXa1oHTsQh9RH2B9JG9NPWrAjqTcj8IJOwEqhr0ImzQOkOMEDtgTXfryUFJXdyYKg0wrIaytq0jeCqJ1EHZLS6J7XxmjmmrT8+ZDVpRrQdOejFRk4SUkW+8b7baYmYcq5ys3O1YejWfUsbK8seFqzlLsRo4nFctBW7ytNyhoPxuIb0V/wALbODqEWCIsc5pNcmnLeoWtwK3Zymm9o/ZEC9SaKoYFtMdDjbrGThvHzCCpTU4uLIm4yuiZuq17KryuJouEtlna2pLcSjzVcYmQOYI4imDlCJaimElTBTDPVii68GfhHo/xVi5zpDv9DbybWfd6gOEfvlnkGe0lXRlHQP8n5IRm3TLsXmyqrTMs3YoFETGUIaFxIJDENiKWxsRsSFjUMiQMahcKBjYnS3Q8ZFIzlMe31tKZQls1Yy+4bV4tHxxe7TvvMU9RXctb9xIWO55ZdTcI3u+SpyXUdEMNOX2J/sYfIxrcVKUzw196G494TdqHfoVONTmnzEK7gf0pLRjJdHZXMLSQCRQmhIqquH/AFZdbOLbglgZqxCpJIGrzKXFyw8oLiGVijyhZsyMnUFVwowctyNDos90bywkvzLBTLfT3K9o6KeEin8RXbodIXloBpmJKimH/KmoVajSjG63ExxOJ4NKNZk0byrucCR37kOPST7h+gVXXWFZ9RHWCzlz8TgdddWslJqYmnDVl06FST0JcMJ/CVyyzGmtEdP9WXWzPFO5JUhmNNv4twMsPJHKJmA5dNN28IsTQjiI7UNQIOUHZkvZrTUZrzlWk4OzQyW83lKWlYTIHKESEsJKmCmGerQounBn4R6P8VYuc6Q7/Q28m1n3eoDhH75Z5BntJV0ZR0D/ACfkhGbdMuxebKqtMyzdihBEaEZEXEgkNiMiKFjUNiKBjUMiS2NQyIoWNiMiQDYlbt2h8BJLWvBJJPbmma16ebVkrNiv6lJnGzaNtYe1aOk5n1o3mM5asdChCGiLJdV0gUqF0Uccg2WqyXcymxalOvGfWCLN2t3BOTTIaf6U3cFZDDrqbuChCn37oS0uLoTgrmW0q09A2K7nPUw6buiB7F3NOZJ6BRS4McMlqS126NnKoVXOmMUtC02O6GsGYCCc4x1ZZVr90YhxOfHiaXEuc1pGEuOs0pkuOpjlHQTUoqTu2VuS6TXKq4qmYyejsRUYI6w3PvXDPFyerGpJaIbDdAGxIliGS42O7mjYkuqyXMS2FqiqsBkZbLtB1BddDFzpv4WJlFSIo2ctK7quLhWj8Ud4rYt1ndpWcxcjlKqQiQSUJgthpFYtouXBl4R6P8VY2c6Q7/Q2cm1n3eoHhH75Z5BntJU/KOgf5PyQjNumXYvNlVWmZZuFCHeNCMiLiKGQ1DIkDGobCgY1DIilsahkSFjYjIUDGoSKIRlzUUUuS51ZLRMhNoq4qG3UXbRxLiVckILz3rUpY5LUlxjLeCu2GMgyXOgtbd6asRAhh87Spy8Crg5THzIJYqCJc4PtrW6ly1MeloS4G03nVZtbGORVyNntOLWuGVVsG4RwCXdk2jwIQsraM41VitowZFdibRqXqyto4S5q0wWBniBTFIVIE+OiO4phpQrQpg5U0Swr1YDLlwZ+Eej/ABVjZzpDv9DYybWfd6nLT675ZbQwxQyvAhaCWRueK8ZIaVA15hMyqrThQalJLf1v7IDM6VSdZOKbVvUrX+jWj/q2n8iT5LS5el9a8UZv9er9LNm3PaP+raPyJPkq5el9a8UX/Xq/SztHdFo/61o/If8AJDy9P6l4oKNCr9LFR3VP/wBef8l/yQOvT+peI1UKn0sVFds3iJvyn/JDy9P6l4jFRqfSxcVhl8TL+W75IOXp8UNVGpwFx2OTxUv5bvkg5enxQxUqnAVFZn+Lk6jvkg5en9QxU58BTIXj8D+qUHL0+I3YnwNjG/kP6pU5Wn9RNmfAwYn8h/VKnK0/qJsz4GOLfyH9Q/JFy1P6ibE+Bji38h/UKvlqf1IHZnwNsL+Q/qO+SL+xD6kTZnwN2ukH4JOo75I44yK/2RNmfA3E0nIf1HfJN/vR+omzPgeM8nIf1HfJX/ej9RNiXA5OkkP4JOo75IHjIv8A2B2J8Di4SH+HJ1HfJA8VDiibE+ByMUni5Oo75IHXg/8AZE2J8DUwSeLk6jvkq5an9SK5OfAwYJPFydR3yU5an9SK2J8DBs8ni5Py3fJTlqfFFcnU4GPs8nipPy3fJTlqf1InJ1OBj7NJ4qT8t3yU5an9SJydTgamzyeKk/Ld8lOXpfUicnU4DjG11K2eVtA0dw/Plahr5zvXV/ZwkuuxfJy4M4vsTT/Cm/mpHJX/AMKjVWuvmV8vhL6+ZTpSfUzi+74/Ez1z1RS8Xqy2Yv8A9PMmKvg/q/YuVB8GDfdjcQrZ7TTA2uGOTu60INRuNct1Far4S/zfsU6Dv8rOL7qYfBrTWusQz4CMRrTKtcNKbK66jUxV8J9X7BdD/wDLDz3MwjtLPawaPzfZ5jTPtaYRm7Uc8qE1zoi5fCdU14gvD7vlZN6E2MxPtNIpo2O+zmMSxljshIXDPXQmmXMsLOqlOWxybut/od+V0pQc7ppbvUtKw2azPVVFngoQ2ChEYKoiPKy0eKgJ5UWjysiM0UIeAVFmCoUYVkMqEMVUKPVUKPVUIeqrLPVVEMVUIZqoQ9VUQ8rIZULPKEPKEPKEPBQswVCjKhDyhEeCos8CrIeVoo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altLang="es-AR">
              <a:latin typeface="Corbel" pitchFamily="34" charset="0"/>
            </a:endParaRPr>
          </a:p>
        </p:txBody>
      </p:sp>
      <p:pic>
        <p:nvPicPr>
          <p:cNvPr id="47106" name="Picture 2" descr="https://encrypted-tbn2.gstatic.com/images?q=tbn:ANd9GcTvqYpzg9KlM80WPLHQNlsSfJnveQZPqEkUfz1Rx7LpmkuVHkf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2689225"/>
            <a:ext cx="5803552" cy="225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54275" name="2 Marcador de contenido"/>
          <p:cNvSpPr>
            <a:spLocks noGrp="1"/>
          </p:cNvSpPr>
          <p:nvPr>
            <p:ph idx="1"/>
          </p:nvPr>
        </p:nvSpPr>
        <p:spPr>
          <a:xfrm>
            <a:off x="928688" y="1928813"/>
            <a:ext cx="7772400" cy="4572000"/>
          </a:xfrm>
        </p:spPr>
        <p:txBody>
          <a:bodyPr/>
          <a:lstStyle/>
          <a:p>
            <a:pPr eaLnBrk="1" hangingPunct="1"/>
            <a:endParaRPr lang="es-ES" altLang="es-AR" dirty="0" smtClean="0"/>
          </a:p>
          <a:p>
            <a:pPr eaLnBrk="1" hangingPunct="1"/>
            <a:endParaRPr lang="es-ES" altLang="es-AR" dirty="0" smtClean="0"/>
          </a:p>
        </p:txBody>
      </p:sp>
      <p:pic>
        <p:nvPicPr>
          <p:cNvPr id="542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36912"/>
            <a:ext cx="6840760" cy="303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2" descr="https://encrypted-tbn2.gstatic.com/images?q=tbn:ANd9GcTvqYpzg9KlM80WPLHQNlsSfJnveQZPqEkUfz1Rx7LpmkuVHkf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3214688" cy="145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764704"/>
            <a:ext cx="1943100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7 Diagrama"/>
          <p:cNvGraphicFramePr/>
          <p:nvPr/>
        </p:nvGraphicFramePr>
        <p:xfrm>
          <a:off x="6588225" y="999996"/>
          <a:ext cx="2355174" cy="113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Compras publicas en chile</a:t>
            </a:r>
            <a:br>
              <a:rPr lang="es-E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500063" y="1285875"/>
          <a:ext cx="2357437" cy="150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12 Diagrama"/>
          <p:cNvGraphicFramePr/>
          <p:nvPr/>
        </p:nvGraphicFramePr>
        <p:xfrm>
          <a:off x="2928938" y="1357313"/>
          <a:ext cx="1928812" cy="100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4 Elipse"/>
          <p:cNvSpPr/>
          <p:nvPr/>
        </p:nvSpPr>
        <p:spPr>
          <a:xfrm>
            <a:off x="2857500" y="2571750"/>
            <a:ext cx="2143125" cy="8572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EFICACIA</a:t>
            </a:r>
          </a:p>
        </p:txBody>
      </p:sp>
      <p:graphicFrame>
        <p:nvGraphicFramePr>
          <p:cNvPr id="15" name="14 Diagrama"/>
          <p:cNvGraphicFramePr/>
          <p:nvPr/>
        </p:nvGraphicFramePr>
        <p:xfrm>
          <a:off x="1187624" y="3789040"/>
          <a:ext cx="2088232" cy="639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6 Elipse"/>
          <p:cNvSpPr/>
          <p:nvPr/>
        </p:nvSpPr>
        <p:spPr>
          <a:xfrm>
            <a:off x="1619672" y="4725144"/>
            <a:ext cx="2940347" cy="1161256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TRANSPARENCIA</a:t>
            </a:r>
          </a:p>
        </p:txBody>
      </p:sp>
      <p:sp>
        <p:nvSpPr>
          <p:cNvPr id="8" name="7 Elipse"/>
          <p:cNvSpPr/>
          <p:nvPr/>
        </p:nvSpPr>
        <p:spPr>
          <a:xfrm>
            <a:off x="5148064" y="3573016"/>
            <a:ext cx="2820292" cy="1997969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COMPETENCIA ENTRE PROVEEDORES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508104" y="1916832"/>
            <a:ext cx="1571625" cy="50006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AHORRO </a:t>
            </a:r>
          </a:p>
        </p:txBody>
      </p:sp>
      <p:sp>
        <p:nvSpPr>
          <p:cNvPr id="10" name="9 Elipse"/>
          <p:cNvSpPr/>
          <p:nvPr/>
        </p:nvSpPr>
        <p:spPr>
          <a:xfrm>
            <a:off x="6929438" y="1214438"/>
            <a:ext cx="1643062" cy="64293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TIEMPO</a:t>
            </a:r>
          </a:p>
        </p:txBody>
      </p:sp>
      <p:sp>
        <p:nvSpPr>
          <p:cNvPr id="11" name="10 Elipse"/>
          <p:cNvSpPr/>
          <p:nvPr/>
        </p:nvSpPr>
        <p:spPr>
          <a:xfrm>
            <a:off x="7000875" y="2286000"/>
            <a:ext cx="1643063" cy="714375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PRECIO</a:t>
            </a:r>
          </a:p>
        </p:txBody>
      </p:sp>
      <p:pic>
        <p:nvPicPr>
          <p:cNvPr id="55308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214313"/>
            <a:ext cx="1143000" cy="77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dirty="0" smtClean="0">
                <a:solidFill>
                  <a:schemeClr val="tx2">
                    <a:satMod val="200000"/>
                  </a:schemeClr>
                </a:solidFill>
              </a:rPr>
              <a:t>Estructura de las compras publicas- </a:t>
            </a: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6" name="15 Diagrama"/>
          <p:cNvGraphicFramePr/>
          <p:nvPr/>
        </p:nvGraphicFramePr>
        <p:xfrm>
          <a:off x="1043608" y="1704023"/>
          <a:ext cx="2880319" cy="1652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3995936" y="1628800"/>
          <a:ext cx="3240360" cy="1500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8 Elipse"/>
          <p:cNvSpPr/>
          <p:nvPr/>
        </p:nvSpPr>
        <p:spPr>
          <a:xfrm>
            <a:off x="1043608" y="3501008"/>
            <a:ext cx="1857375" cy="17145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COMPRAS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PÚBLICAS</a:t>
            </a:r>
            <a:endParaRPr lang="es-ES" dirty="0"/>
          </a:p>
        </p:txBody>
      </p:sp>
      <p:graphicFrame>
        <p:nvGraphicFramePr>
          <p:cNvPr id="13" name="12 Diagrama"/>
          <p:cNvGraphicFramePr/>
          <p:nvPr/>
        </p:nvGraphicFramePr>
        <p:xfrm>
          <a:off x="3491880" y="3429000"/>
          <a:ext cx="4000500" cy="928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58188" y="214313"/>
            <a:ext cx="785812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Diagrama"/>
          <p:cNvGraphicFramePr/>
          <p:nvPr/>
        </p:nvGraphicFramePr>
        <p:xfrm>
          <a:off x="3429000" y="4929188"/>
          <a:ext cx="4671392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6250" y="2286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A que instituciones afecta</a:t>
            </a: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2 Elipse"/>
          <p:cNvSpPr/>
          <p:nvPr/>
        </p:nvSpPr>
        <p:spPr>
          <a:xfrm>
            <a:off x="500063" y="3000375"/>
            <a:ext cx="1857375" cy="1214438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Municipios</a:t>
            </a:r>
            <a:endParaRPr lang="es-ES" dirty="0"/>
          </a:p>
        </p:txBody>
      </p:sp>
      <p:sp>
        <p:nvSpPr>
          <p:cNvPr id="4" name="3 Elipse"/>
          <p:cNvSpPr/>
          <p:nvPr/>
        </p:nvSpPr>
        <p:spPr>
          <a:xfrm>
            <a:off x="3154363" y="1216025"/>
            <a:ext cx="1643062" cy="128587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Fuerzas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Armadas y 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Orden</a:t>
            </a:r>
            <a:endParaRPr lang="es-ES" dirty="0"/>
          </a:p>
        </p:txBody>
      </p:sp>
      <p:sp>
        <p:nvSpPr>
          <p:cNvPr id="5" name="4 Elipse"/>
          <p:cNvSpPr/>
          <p:nvPr/>
        </p:nvSpPr>
        <p:spPr>
          <a:xfrm>
            <a:off x="3071813" y="3071813"/>
            <a:ext cx="1643062" cy="135731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Ley de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Compras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Públicas  19886</a:t>
            </a:r>
            <a:endParaRPr lang="es-ES" dirty="0"/>
          </a:p>
        </p:txBody>
      </p:sp>
      <p:sp>
        <p:nvSpPr>
          <p:cNvPr id="6" name="5 Elipse"/>
          <p:cNvSpPr/>
          <p:nvPr/>
        </p:nvSpPr>
        <p:spPr>
          <a:xfrm>
            <a:off x="1714500" y="5143500"/>
            <a:ext cx="1928813" cy="100012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Servicios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Públicos 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Hospitales</a:t>
            </a:r>
            <a:endParaRPr lang="es-ES" dirty="0"/>
          </a:p>
        </p:txBody>
      </p:sp>
      <p:sp>
        <p:nvSpPr>
          <p:cNvPr id="7" name="6 Elipse"/>
          <p:cNvSpPr/>
          <p:nvPr/>
        </p:nvSpPr>
        <p:spPr>
          <a:xfrm>
            <a:off x="6084168" y="4214818"/>
            <a:ext cx="2448271" cy="1785950"/>
          </a:xfrm>
          <a:prstGeom prst="ellipse">
            <a:avLst/>
          </a:prstGeom>
          <a:solidFill>
            <a:schemeClr val="tx2">
              <a:lumMod val="5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Excluyen: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 smtClean="0"/>
              <a:t>Empresas</a:t>
            </a:r>
            <a:r>
              <a:rPr lang="es-ES" b="1" dirty="0"/>
              <a:t> </a:t>
            </a:r>
            <a:r>
              <a:rPr lang="es-ES" b="1" dirty="0" smtClean="0"/>
              <a:t>Publicas</a:t>
            </a:r>
            <a:endParaRPr lang="es-ES" b="1" dirty="0"/>
          </a:p>
        </p:txBody>
      </p:sp>
      <p:sp>
        <p:nvSpPr>
          <p:cNvPr id="8" name="7 Elipse"/>
          <p:cNvSpPr/>
          <p:nvPr/>
        </p:nvSpPr>
        <p:spPr>
          <a:xfrm>
            <a:off x="5357813" y="2857500"/>
            <a:ext cx="1500187" cy="1285875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Universidades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Públicas</a:t>
            </a:r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3846513" y="5286375"/>
            <a:ext cx="1714500" cy="857250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Gobierno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dirty="0"/>
              <a:t>Central</a:t>
            </a:r>
            <a:endParaRPr lang="es-ES" dirty="0"/>
          </a:p>
        </p:txBody>
      </p:sp>
      <p:sp>
        <p:nvSpPr>
          <p:cNvPr id="11" name="10 Flecha abajo"/>
          <p:cNvSpPr/>
          <p:nvPr/>
        </p:nvSpPr>
        <p:spPr>
          <a:xfrm>
            <a:off x="3154363" y="4627563"/>
            <a:ext cx="357187" cy="57150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3" name="12 Flecha abajo"/>
          <p:cNvSpPr/>
          <p:nvPr/>
        </p:nvSpPr>
        <p:spPr>
          <a:xfrm>
            <a:off x="4214813" y="4643438"/>
            <a:ext cx="428625" cy="428625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4786313" y="3286125"/>
            <a:ext cx="357187" cy="50006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14 Flecha izquierda"/>
          <p:cNvSpPr/>
          <p:nvPr/>
        </p:nvSpPr>
        <p:spPr>
          <a:xfrm>
            <a:off x="2428875" y="3435350"/>
            <a:ext cx="428625" cy="357188"/>
          </a:xfrm>
          <a:prstGeom prst="lef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6" name="15 Flecha arriba"/>
          <p:cNvSpPr/>
          <p:nvPr/>
        </p:nvSpPr>
        <p:spPr>
          <a:xfrm>
            <a:off x="3714750" y="2703513"/>
            <a:ext cx="357188" cy="285750"/>
          </a:xfrm>
          <a:prstGeom prst="up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73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6238" y="328613"/>
            <a:ext cx="10572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813" y="3643313"/>
            <a:ext cx="6429375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  <a:hlinkClick r:id="rId2"/>
              </a:rPr>
              <a:t>www.mercadopublico.cl</a:t>
            </a: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www.chilecompra.cl</a:t>
            </a:r>
            <a:br>
              <a:rPr lang="es-ES" dirty="0" smtClean="0">
                <a:solidFill>
                  <a:schemeClr val="tx2">
                    <a:satMod val="200000"/>
                  </a:schemeClr>
                </a:solidFill>
              </a:rPr>
            </a:b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571500" y="5000625"/>
            <a:ext cx="1857375" cy="12144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900 organismos</a:t>
            </a:r>
          </a:p>
        </p:txBody>
      </p:sp>
      <p:sp>
        <p:nvSpPr>
          <p:cNvPr id="5" name="4 Elipse"/>
          <p:cNvSpPr/>
          <p:nvPr/>
        </p:nvSpPr>
        <p:spPr>
          <a:xfrm>
            <a:off x="2714625" y="5000625"/>
            <a:ext cx="1785938" cy="12144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100.000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tx1"/>
                </a:solidFill>
              </a:rPr>
              <a:t>empresas</a:t>
            </a:r>
          </a:p>
        </p:txBody>
      </p:sp>
      <p:sp>
        <p:nvSpPr>
          <p:cNvPr id="6" name="5 Elipse"/>
          <p:cNvSpPr/>
          <p:nvPr/>
        </p:nvSpPr>
        <p:spPr>
          <a:xfrm>
            <a:off x="4714875" y="5000625"/>
            <a:ext cx="1785938" cy="12144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8.000 millones de </a:t>
            </a:r>
            <a:r>
              <a:rPr lang="es-ES" dirty="0" smtClean="0"/>
              <a:t>dólares </a:t>
            </a:r>
            <a:r>
              <a:rPr lang="es-ES" dirty="0"/>
              <a:t>anuales</a:t>
            </a:r>
          </a:p>
        </p:txBody>
      </p:sp>
      <p:sp>
        <p:nvSpPr>
          <p:cNvPr id="7" name="6 Elipse"/>
          <p:cNvSpPr/>
          <p:nvPr/>
        </p:nvSpPr>
        <p:spPr>
          <a:xfrm>
            <a:off x="6786563" y="5000625"/>
            <a:ext cx="1785937" cy="121443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90% son micro y pequeñas empresas</a:t>
            </a:r>
          </a:p>
        </p:txBody>
      </p:sp>
      <p:pic>
        <p:nvPicPr>
          <p:cNvPr id="583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428625"/>
            <a:ext cx="58578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214313"/>
            <a:ext cx="1214438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863600" y="366713"/>
            <a:ext cx="7452816" cy="95408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AR" sz="2800" b="1" dirty="0" smtClean="0"/>
              <a:t>CONTRATACIÓN DE BIENES Y SERVICIOS POR ORGANISMOS GUBERNAMENTALES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700338" y="2311400"/>
            <a:ext cx="3924300" cy="1117600"/>
          </a:xfrm>
          <a:prstGeom prst="roundRect">
            <a:avLst>
              <a:gd name="adj" fmla="val 14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PROPORCIONAR INSUMOS NECESARIOS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719388" y="3968750"/>
            <a:ext cx="3924300" cy="1195388"/>
          </a:xfrm>
          <a:prstGeom prst="roundRect">
            <a:avLst>
              <a:gd name="adj" fmla="val 14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/>
              <a:t>SUMINISTRAR SERVICIOS PUBLICOS</a:t>
            </a:r>
          </a:p>
        </p:txBody>
      </p:sp>
      <p:sp>
        <p:nvSpPr>
          <p:cNvPr id="11" name="10 Flecha abajo"/>
          <p:cNvSpPr/>
          <p:nvPr/>
        </p:nvSpPr>
        <p:spPr>
          <a:xfrm>
            <a:off x="4427538" y="1628775"/>
            <a:ext cx="504825" cy="6477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FF0000"/>
              </a:solidFill>
            </a:endParaRPr>
          </a:p>
        </p:txBody>
      </p:sp>
      <p:sp>
        <p:nvSpPr>
          <p:cNvPr id="12" name="11 Flecha abajo"/>
          <p:cNvSpPr/>
          <p:nvPr/>
        </p:nvSpPr>
        <p:spPr>
          <a:xfrm>
            <a:off x="4427538" y="3429000"/>
            <a:ext cx="504825" cy="5397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4638" y="1628775"/>
            <a:ext cx="227965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" y="1628775"/>
            <a:ext cx="25860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69063" y="5038725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413" y="50228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854" y="545022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Procedimientos de contratación </a:t>
            </a: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14" name="13 Diagrama"/>
          <p:cNvGraphicFramePr/>
          <p:nvPr/>
        </p:nvGraphicFramePr>
        <p:xfrm>
          <a:off x="500034" y="2071678"/>
          <a:ext cx="2571768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714348" y="3214686"/>
          <a:ext cx="185738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17 Diagrama"/>
          <p:cNvGraphicFramePr/>
          <p:nvPr/>
        </p:nvGraphicFramePr>
        <p:xfrm>
          <a:off x="642910" y="4286256"/>
          <a:ext cx="1785950" cy="114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9" name="18 Diagrama"/>
          <p:cNvGraphicFramePr/>
          <p:nvPr/>
        </p:nvGraphicFramePr>
        <p:xfrm>
          <a:off x="500034" y="5643578"/>
          <a:ext cx="2143140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59407" name="Picture 5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643812" y="0"/>
            <a:ext cx="1320675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14 Diagrama"/>
          <p:cNvGraphicFramePr/>
          <p:nvPr/>
        </p:nvGraphicFramePr>
        <p:xfrm>
          <a:off x="4214813" y="1714500"/>
          <a:ext cx="2714625" cy="135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3929063" y="3714750"/>
          <a:ext cx="4286250" cy="1785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pic>
        <p:nvPicPr>
          <p:cNvPr id="59410" name="Picture 1" descr="ChileCompra_Express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643813" y="857250"/>
            <a:ext cx="10001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Flecha curvada hacia la izquierda"/>
          <p:cNvSpPr/>
          <p:nvPr/>
        </p:nvSpPr>
        <p:spPr>
          <a:xfrm>
            <a:off x="7164288" y="2060848"/>
            <a:ext cx="1357313" cy="1357312"/>
          </a:xfrm>
          <a:prstGeom prst="curvedLef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derecha"/>
          <p:cNvSpPr/>
          <p:nvPr/>
        </p:nvSpPr>
        <p:spPr>
          <a:xfrm>
            <a:off x="3286125" y="2143125"/>
            <a:ext cx="642938" cy="428625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b="1" u="sng" smtClean="0"/>
              <a:t>CONVENIOS MARCOS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072188" y="3929063"/>
            <a:ext cx="2571750" cy="92868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LICITACIONES DE CONVENIOS MARCOS</a:t>
            </a:r>
          </a:p>
        </p:txBody>
      </p:sp>
      <p:sp>
        <p:nvSpPr>
          <p:cNvPr id="5" name="4 Elipse"/>
          <p:cNvSpPr/>
          <p:nvPr/>
        </p:nvSpPr>
        <p:spPr>
          <a:xfrm>
            <a:off x="2000250" y="3643313"/>
            <a:ext cx="3000375" cy="1285875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PRODUCTOS Y SERVICIOS DE USO  MAS FRECUENTE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215063" y="1643063"/>
            <a:ext cx="2428875" cy="92868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EMPRESAS  Y PROVEEDORES DE TODO EL PAIS </a:t>
            </a:r>
          </a:p>
        </p:txBody>
      </p:sp>
      <p:sp>
        <p:nvSpPr>
          <p:cNvPr id="7" name="6 Flecha curvada hacia abajo"/>
          <p:cNvSpPr/>
          <p:nvPr/>
        </p:nvSpPr>
        <p:spPr>
          <a:xfrm>
            <a:off x="2071688" y="2000250"/>
            <a:ext cx="2143125" cy="1214438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Flecha a la derecha con bandas"/>
          <p:cNvSpPr/>
          <p:nvPr/>
        </p:nvSpPr>
        <p:spPr>
          <a:xfrm>
            <a:off x="5072063" y="4214813"/>
            <a:ext cx="785812" cy="428625"/>
          </a:xfrm>
          <a:prstGeom prst="striped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0" name="9 Flecha arriba"/>
          <p:cNvSpPr/>
          <p:nvPr/>
        </p:nvSpPr>
        <p:spPr>
          <a:xfrm>
            <a:off x="7000875" y="2928938"/>
            <a:ext cx="571500" cy="571500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6042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16430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285750"/>
            <a:ext cx="9286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Elipse"/>
          <p:cNvSpPr/>
          <p:nvPr/>
        </p:nvSpPr>
        <p:spPr>
          <a:xfrm>
            <a:off x="6072188" y="5286375"/>
            <a:ext cx="2571750" cy="1071563"/>
          </a:xfrm>
          <a:prstGeom prst="ellipse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CATALOGO ELECTRONICO </a:t>
            </a:r>
          </a:p>
        </p:txBody>
      </p:sp>
      <p:sp>
        <p:nvSpPr>
          <p:cNvPr id="14" name="13 Flecha abajo"/>
          <p:cNvSpPr/>
          <p:nvPr/>
        </p:nvSpPr>
        <p:spPr>
          <a:xfrm>
            <a:off x="7143750" y="5000625"/>
            <a:ext cx="357188" cy="285750"/>
          </a:xfrm>
          <a:prstGeom prst="down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es-AR"/>
          </a:p>
        </p:txBody>
      </p:sp>
      <p:pic>
        <p:nvPicPr>
          <p:cNvPr id="62467" name="Picture 2" descr="C:\Users\EXO\Desktop\jornada 18 noviembre\1 convenio mar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9" y="0"/>
            <a:ext cx="927226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EXO\Desktop\jornada 18 noviembre\2 convenio mar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1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EXO\Desktop\jornada 18 noviembre\3 convenio mar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882015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900113" y="2781300"/>
          <a:ext cx="7272337" cy="136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251" name="AutoShape 6" descr="Resultado de imagen para fin de un pow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sp>
        <p:nvSpPr>
          <p:cNvPr id="53252" name="AutoShape 8" descr="Resultado de imagen para fin de un pow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sp>
        <p:nvSpPr>
          <p:cNvPr id="53253" name="AutoShape 10" descr="Resultado de imagen para fin de un pow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sp>
        <p:nvSpPr>
          <p:cNvPr id="53254" name="AutoShape 12" descr="Resultado de imagen para fin de un pow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pic>
        <p:nvPicPr>
          <p:cNvPr id="8" name="Picture 2" descr="C:\Users\EXO\Desktop\jornada 18 noviembre\4 convenio marc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61925" y="0"/>
            <a:ext cx="9305925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500" y="512763"/>
            <a:ext cx="81153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3200" dirty="0" smtClean="0"/>
              <a:t>Sistema Electrónico de Compras- Cuidad de Buenos Aires</a:t>
            </a:r>
            <a:endParaRPr lang="es-ES" sz="3200" dirty="0"/>
          </a:p>
        </p:txBody>
      </p:sp>
      <p:sp>
        <p:nvSpPr>
          <p:cNvPr id="78851" name="AutoShape 2" descr="data:image/jpeg;base64,/9j/4AAQSkZJRgABAQAAAQABAAD/2wCEAAkGBxETERQTExQUFBMVFCIbGRYUGBgXHRgZFhcYGBwfGBUaHCwgGiInHBgdITEhJSksLy46FyAzODQsNygtLisBCgoKDg0MGxAQFDclICU3Kzc3ODcwNzc3NzM3NDc3MS03MSw3LS4sODcrLDQ3LysrNzcxNzQsLy0sMi83Ny03LP/AABEIAEQA7AMBIgACEQEDEQH/xAAcAAEAAgMBAQEAAAAAAAAAAAAABQYDBAcCAQj/xAA6EAACAQMCBAQDBQYGAwAAAAABAgMABBESIQUGEzEiQVFhFDJxI4GRwdEHUmKSobEVQoLC4fAWJFP/xAAaAQEAAgMBAAAAAAAAAAAAAAAAAwQBBQYC/8QAJxEBAAIBAgUEAgMAAAAAAAAAAAECAwQRBRIhMUETcZHBgbEGFEL/2gAMAwEAAhEDEQA/AO41gmuAvuaXUuke5qB4pxERgADVI3yr+Z9qxMxEbyJGW5bvnA/Ctb49c46g/m/5qHj4e0pzM5J/d7AfdW03BogNgK01+OYI39Os2iPMbfcxM/CeMFvPRJLesPPP13retL9X27N6fpVZFro3QnHpX1nOxq7ouIYNZWZxW6x48o747U7rhStDhF91F3+Ze/v71v1deClRXGeYILZ40k6rPKGKLFFJKSI9Oo4RSRjWv41jtOaLSTRpc5ebohWVlYS6DJpdCModKk70EzSonivMVtbs6ysQUh6rAKx8GrRnYb+I4xWoecbYJI7rcxpGhdmlt54wFXvuyAE+3egsNK0JOMQAQHWCLhgsRG4YlS43HbwqTUbLzpZKxBdtCvoaYRuYlYHBBnC6Bg7d6Cw0qE4lzTbQOyMZGKAGQxxSSCMHcGRkUhdt9/Q1LwTK6q6EMrAFWG4IO4INBkpUNZc0WkqXDxyaltWZZSAfCUBJ28+x3HpWCbnG1VioE7kKrExQTSBRIupdTIpAyN96CwUqvzc5WY6elpJerF1F6EUk2UJxn7NTjfbevcvNduojJE+qQErEIJTJpQ4LGLTqUZ8yPOgnaVqcL4lFcRCWFg6HIz2wVOCCDuCCMEHtitY8fgz3bSG0l9LaAc4xrxjvQSlKj7vjEMbFCWZlGWCKz6Qf3tI2r0OLQlo1DgmVSUx2YD3oN6laV1xWGN9DNhtBfGCfCvc1gj49AcZLrkEjWjqGAGrwkjfbeglKVGQcegYqMuuv5S6OobPbDEYNbH+IxdboavtNOrT7fWg26VGyccgDEEtgNpL6W0Bu2C+MDepKgi7uTxH0H5VWrA62aZu7Hw+wHapziWdMn0b86huH7Rr9K0H8jzWpouWv+piJ9u/0s6WsWyNHmfmJbRAca5HzpXOO3ck+m9VAc5cSKmUAdMdyIyVH+qsX7Rifih6dIY/E5/rV54OqfBxDbp9EZ9MFfFn+tazHXT6DQ4ss4ee1++/0mnmyZJrvts0+U+ZxdhlZQkqDJAOQwO2V9N+4qddc5Hr/AHqt8ATholHwxXqaTjSWPh2z3qzJ3H1qpW9cHFaWwUmkTMdJjbv0n8Pc1m2Gead2LglzpmX0bY/fVxqgwN9suP8A6fnV+rvWtUbnmUJf2DtO1sohuAZVUNgk22AdSkb4Pl5VX7dir/E6pJ7aHiaStdMhDOrW0sTEqFAKoWQagAME+hrp9/xCGFQ0siRqTgFyFycZ8/avjcTgEgiMsfUYZCahkggkYH0BP3UHNubb2O7+NuLdjJClgsfVQEqXacPhDjxEAZOM9xWbmPiMcljepHfS3bm3YiNo1HYjcaYwSfb3q/w8atWUss0RUdyHXA2Lb7+gJ+414PHrTCnrxAMSAS4GSMZx9Mj8RQUfi9hLb3dpaorfDyXLSwOoJELGGZXjb0Gp1df9Q8hXqx47bRcKFi6H4tLcwmz0ku76SvhXHiUnfX286v8A8fDjPUTALAnUNun8+/8AD5+leYOJQPGZVkRo1zlwwwMbnJ8qDnGpLUsj3b2N0sUasJFWWK6KwoutYyMscgoQrA7b+VWWXi80XB0l6PSuWhVUhQY0yyYVQB5AEg+1TjcctQoczxaSSA2sYJXcj6it0TLkLkaiuoDO+NhnHpuPxoOWXHDbixTQ8UaxzcPa2Jhd5NUkMbvGz5QYJBkHn3qU5csLp5bjo3Hw/wBjbjeESZPw438RHb0q/RXKMpZWUqCQSCCAVOGBPsRv9K1rfjNs66kmjZc4yrA7jH6j8RQcr4LcrG9oXnks/wD0CrMqh9UguG1A60OMnLeVTd/xC2MkMpvJ4T0WVL/ChJcSeKKRCmnIOCOxOTjzq83PF7eM6XmjQ5xhmA3GnI3P8S/zCss9/CuvVIg6YBfLDwhs6dXpnBx9KCC5MuJJrSQtoyZHCypGYhMPKXpntqPn54z514tOJxpaLAY9UypoNuQfE3bfbGk981ZLW5SRQ8bK6nsykEH7xWWgr1hfR2zTJMemzSlwSDh1YDGk43x2x7VDCxkJRgpVwkssakfL9qrqp9MjbHvV6pQUe6zIfiCrDrRzYBG4RYwFB9M7n76km4ZK1urSy6lSLUqKgXfpkDJyScZqzUoKh0JFt7R5JNcQaPMegLgbYJYb+E7/AHVj03Gn4vprjrdXOptfTHg06NP7nvVzpQUu4ulVJOm7K5Yn4SReoHJbPhGM4bvkbb1dKUoIe/GGPv8AnUDEuglfIHarXxG21rt8w7fpVakO+4qlxDR11ennFM7T490mLJ6d+ZAc1cAF0qlSFlTOknsQe4P61VBwXiaoYRq6Z/yhxp3/AK4rpATPynPt506T+hrmcWTiOir6M4eaI7dN/iYXprgyzzc2yt8o8uG21SSENKwxgdkHoD5k+vtVm6mlS57Abe5NeXAXd2A9huTUVxK/BBZiEjQZ3OwHqTV3QcP1GfV/29XG23aP108RCLNlpXH6eNvcuQF519F8R/79avNcJ5e/aFLHdtKq5syAgTGGYAnxg+R37V27h99HNGssTBkYZBFdMpI7jnDJZHjkiKBkjePDkrtKYySrqCQQYxtjcE7io205anRREXiZDJHI74IbXCqDCqBjBMY3zsCRg1a6UFDh5In6RRpUz0VjG8j50RTIDlt1H2vyjYYPrW/ecsTzKQ8mhujIg0ySSZMjRka2bBZfAQV96ttKCmS8luWYrKih2kdlKllMjvqQ4z20+Fh/mwO2N5Gfgc0sV4HaNZLqPQAmoomlCoJJALE53OB2A8qsVKCpXXL108nX1RiQtuqPLGMdMIPtFGonbfYeQ8qk+J2VyZlmgMWoQNGeoW2LMrBhgHOCvY4qapQVey5UMdtcWvWLRzRgBmA1K5TS5IGAQSA2O5y2e9fb3gdzN4naBHAIAQMR2XGpjgtuvbyB2zVnpQVGbl26MjyhoA0yyq6nWyqJlgUadhrwIdwQM6vKvH/iMykukqs7YDK4wpWN42i8QGrIEeN8/O2MVcaUEfwayeNXLlS8khdgmQoJwMDO52HfzOakKUoFKUoFKUoFKUoFKUoFaHEeGLLv8reo/Ot+lBT7vg8y9l1D1X9K0Wgn7aZP61fqUFHtuAzud10j1b9O9UL9p3AbuORRK4azPyhARqYeUu/4DtXda17+yjmjaORQyMMEGg/MwFWXkvmySxk83hc+NP8Acvof719515SksZMjLwMfA/p/C3v/AHqtVkfpiwvY5o1ljYMjjIIrYqgfsb6nwkuc6Or4PwGrH31f6wFKUoFKUoFKUoFKUoFKUoFKUoFKUoFKUoFKUoFKUoFKUoFKUoFKUoMF7Zxyo0cih0YYIPnXIG5Ttv8AEOh9p09eMahnH1xmlKDr9jZxwxrHGoVFGAB5VnpSgUpSgUpSgUpSgUpSgUpSgUpSgUpSgUpSgUpSgUpS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/>
          </a:p>
        </p:txBody>
      </p:sp>
      <p:pic>
        <p:nvPicPr>
          <p:cNvPr id="788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3684">
            <a:off x="5901676" y="1106953"/>
            <a:ext cx="2878450" cy="1357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Diagrama"/>
          <p:cNvGraphicFramePr/>
          <p:nvPr/>
        </p:nvGraphicFramePr>
        <p:xfrm>
          <a:off x="642910" y="4143380"/>
          <a:ext cx="2848970" cy="2237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4499992" y="4365104"/>
          <a:ext cx="4214842" cy="171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8 Flecha derecha"/>
          <p:cNvSpPr/>
          <p:nvPr/>
        </p:nvSpPr>
        <p:spPr>
          <a:xfrm>
            <a:off x="3492500" y="4868863"/>
            <a:ext cx="855663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170" name="AutoShape 2" descr="Resultado de imagen para BUENOS AIRES COMPRA WEB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76338" y="915989"/>
            <a:ext cx="6799262" cy="4967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2800" dirty="0" smtClean="0"/>
              <a:t>BUENOS AIRES COMPRA- BAC</a:t>
            </a:r>
            <a:endParaRPr lang="es-ES" sz="2800" dirty="0"/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1772816"/>
            <a:ext cx="1071562" cy="857250"/>
          </a:xfrm>
        </p:spPr>
      </p:pic>
      <p:sp>
        <p:nvSpPr>
          <p:cNvPr id="5" name="4 Flecha derecha"/>
          <p:cNvSpPr/>
          <p:nvPr/>
        </p:nvSpPr>
        <p:spPr>
          <a:xfrm>
            <a:off x="2357438" y="1785938"/>
            <a:ext cx="85725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3635896" y="1628800"/>
            <a:ext cx="428625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www.buenosairescompras.gob.ar</a:t>
            </a:r>
          </a:p>
        </p:txBody>
      </p:sp>
      <p:sp>
        <p:nvSpPr>
          <p:cNvPr id="7" name="6 Elipse"/>
          <p:cNvSpPr/>
          <p:nvPr/>
        </p:nvSpPr>
        <p:spPr>
          <a:xfrm>
            <a:off x="323529" y="2786063"/>
            <a:ext cx="2736304" cy="17145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REGISTRO  </a:t>
            </a:r>
            <a:r>
              <a:rPr lang="es-ES" sz="1400" dirty="0">
                <a:solidFill>
                  <a:schemeClr val="tx1"/>
                </a:solidFill>
              </a:rPr>
              <a:t>INFORMATIZADO</a:t>
            </a:r>
            <a:r>
              <a:rPr lang="es-ES" sz="1600" dirty="0">
                <a:solidFill>
                  <a:schemeClr val="tx1"/>
                </a:solidFill>
              </a:rPr>
              <a:t> DE  BIENES Y SERVICIOS</a:t>
            </a:r>
          </a:p>
        </p:txBody>
      </p:sp>
      <p:sp>
        <p:nvSpPr>
          <p:cNvPr id="9" name="8 Elipse"/>
          <p:cNvSpPr/>
          <p:nvPr/>
        </p:nvSpPr>
        <p:spPr>
          <a:xfrm>
            <a:off x="3203848" y="2564904"/>
            <a:ext cx="2652886" cy="193394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REGISTRO  </a:t>
            </a:r>
            <a:r>
              <a:rPr lang="es-ES" sz="1400" dirty="0">
                <a:solidFill>
                  <a:schemeClr val="tx1"/>
                </a:solidFill>
              </a:rPr>
              <a:t>INFORMATIZADO</a:t>
            </a:r>
            <a:r>
              <a:rPr lang="es-ES" sz="1600" dirty="0">
                <a:solidFill>
                  <a:schemeClr val="tx1"/>
                </a:solidFill>
              </a:rPr>
              <a:t>  UNICO Y PERMANTE  DE PROVEEDORES</a:t>
            </a:r>
          </a:p>
          <a:p>
            <a:pPr algn="ctr">
              <a:defRPr/>
            </a:pP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683568" y="4509120"/>
          <a:ext cx="4214812" cy="1919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10 Elipse"/>
          <p:cNvSpPr/>
          <p:nvPr/>
        </p:nvSpPr>
        <p:spPr>
          <a:xfrm>
            <a:off x="6084168" y="2636912"/>
            <a:ext cx="3059832" cy="17145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dirty="0">
                <a:solidFill>
                  <a:schemeClr val="tx1"/>
                </a:solidFill>
              </a:rPr>
              <a:t>REGISTRO  </a:t>
            </a:r>
            <a:r>
              <a:rPr lang="es-ES" sz="1400" dirty="0">
                <a:solidFill>
                  <a:schemeClr val="tx1"/>
                </a:solidFill>
              </a:rPr>
              <a:t>INFORMATIZADO</a:t>
            </a:r>
            <a:r>
              <a:rPr lang="es-ES" sz="1600" dirty="0">
                <a:solidFill>
                  <a:schemeClr val="tx1"/>
                </a:solidFill>
              </a:rPr>
              <a:t>  de INFORMACION  DE CONTRATACIONES DE LA CUIDAD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es-AR"/>
          </a:p>
        </p:txBody>
      </p:sp>
      <p:pic>
        <p:nvPicPr>
          <p:cNvPr id="81923" name="Picture 2" descr="C:\Users\EXO\Desktop\jornada 18 noviembre\4 ca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3" y="417513"/>
            <a:ext cx="9031287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es-AR"/>
          </a:p>
        </p:txBody>
      </p:sp>
      <p:pic>
        <p:nvPicPr>
          <p:cNvPr id="83971" name="Picture 2" descr="C:\Users\EXO\Desktop\jornada 18 noviembre\5 ca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8" y="376238"/>
            <a:ext cx="9629776" cy="610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>
            <a:spLocks noChangeArrowheads="1"/>
          </p:cNvSpPr>
          <p:nvPr/>
        </p:nvSpPr>
        <p:spPr bwMode="auto">
          <a:xfrm rot="-5400000">
            <a:off x="-1240884" y="2448938"/>
            <a:ext cx="4751387" cy="147796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/>
            <a:r>
              <a:rPr lang="es-ES" altLang="es-AR" sz="3000" b="1" dirty="0">
                <a:latin typeface="Corbel" pitchFamily="34" charset="0"/>
              </a:rPr>
              <a:t>Compras y contrataciones de bienes  y servicios del Estado.</a:t>
            </a:r>
          </a:p>
        </p:txBody>
      </p:sp>
      <p:sp>
        <p:nvSpPr>
          <p:cNvPr id="9" name="8 Abrir llave"/>
          <p:cNvSpPr/>
          <p:nvPr/>
        </p:nvSpPr>
        <p:spPr>
          <a:xfrm>
            <a:off x="1836739" y="2276872"/>
            <a:ext cx="576064" cy="1395016"/>
          </a:xfrm>
          <a:prstGeom prst="leftBrace">
            <a:avLst/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2195513" y="2192338"/>
            <a:ext cx="26209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ES" altLang="es-AR" sz="3000" b="1" dirty="0">
                <a:latin typeface="Corbel" pitchFamily="34" charset="0"/>
              </a:rPr>
              <a:t>Garantizar eficiencia y transparencia. </a:t>
            </a:r>
          </a:p>
        </p:txBody>
      </p:sp>
      <p:sp>
        <p:nvSpPr>
          <p:cNvPr id="11" name="10 Abrir llave"/>
          <p:cNvSpPr/>
          <p:nvPr/>
        </p:nvSpPr>
        <p:spPr>
          <a:xfrm>
            <a:off x="4771628" y="1223963"/>
            <a:ext cx="582166" cy="4339650"/>
          </a:xfrm>
          <a:prstGeom prst="leftBrace">
            <a:avLst>
              <a:gd name="adj1" fmla="val 8333"/>
              <a:gd name="adj2" fmla="val 50367"/>
            </a:avLst>
          </a:prstGeom>
          <a:ln>
            <a:solidFill>
              <a:schemeClr val="tx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5148263" y="1223963"/>
            <a:ext cx="3311525" cy="434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1" hangingPunct="1">
              <a:buFont typeface="Arial" charset="0"/>
              <a:buChar char="•"/>
            </a:pPr>
            <a:r>
              <a:rPr lang="es-ES" altLang="es-AR" sz="3000" dirty="0" err="1" smtClean="0">
                <a:latin typeface="Corbel" pitchFamily="34" charset="0"/>
              </a:rPr>
              <a:t>Preveer</a:t>
            </a:r>
            <a:r>
              <a:rPr lang="es-ES" altLang="es-AR" sz="3000" dirty="0" smtClean="0">
                <a:latin typeface="Corbel" pitchFamily="34" charset="0"/>
              </a:rPr>
              <a:t> </a:t>
            </a:r>
            <a:r>
              <a:rPr lang="es-ES" altLang="es-AR" sz="3000" dirty="0">
                <a:latin typeface="Corbel" pitchFamily="34" charset="0"/>
              </a:rPr>
              <a:t>condiciones generales y particulares  en los pliegos</a:t>
            </a:r>
          </a:p>
          <a:p>
            <a:pPr marL="285750" indent="-285750" eaLnBrk="1" hangingPunct="1">
              <a:buFont typeface="Arial" charset="0"/>
              <a:buChar char="•"/>
            </a:pPr>
            <a:endParaRPr lang="es-ES" altLang="es-AR" dirty="0">
              <a:latin typeface="Corbel" pitchFamily="34" charset="0"/>
            </a:endParaRPr>
          </a:p>
          <a:p>
            <a:pPr marL="285750" indent="-285750" eaLnBrk="1" hangingPunct="1">
              <a:buFont typeface="Arial" charset="0"/>
              <a:buChar char="•"/>
            </a:pPr>
            <a:endParaRPr lang="es-ES" altLang="es-AR" dirty="0">
              <a:latin typeface="Corbel" pitchFamily="34" charset="0"/>
            </a:endParaRPr>
          </a:p>
          <a:p>
            <a:pPr marL="285750" indent="-285750" eaLnBrk="1" hangingPunct="1">
              <a:buFont typeface="Arial" charset="0"/>
              <a:buChar char="•"/>
            </a:pPr>
            <a:r>
              <a:rPr lang="es-ES" altLang="es-AR" sz="3000" dirty="0">
                <a:latin typeface="Corbel" pitchFamily="34" charset="0"/>
              </a:rPr>
              <a:t>Control de la gestión administrativa.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graphicFrame>
        <p:nvGraphicFramePr>
          <p:cNvPr id="12" name="11 Diagrama"/>
          <p:cNvGraphicFramePr/>
          <p:nvPr/>
        </p:nvGraphicFramePr>
        <p:xfrm>
          <a:off x="1214438" y="2500313"/>
          <a:ext cx="3286125" cy="78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5436096" y="1916832"/>
          <a:ext cx="2920951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16 Diagrama"/>
          <p:cNvGraphicFramePr/>
          <p:nvPr/>
        </p:nvGraphicFramePr>
        <p:xfrm>
          <a:off x="1071563" y="4143375"/>
          <a:ext cx="1643062" cy="100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3500438" y="3929063"/>
          <a:ext cx="3500437" cy="642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15 Diagrama"/>
          <p:cNvGraphicFramePr/>
          <p:nvPr/>
        </p:nvGraphicFramePr>
        <p:xfrm>
          <a:off x="3571875" y="5000625"/>
          <a:ext cx="3500438" cy="64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1" name="10 Conector recto de flecha"/>
          <p:cNvCxnSpPr/>
          <p:nvPr/>
        </p:nvCxnSpPr>
        <p:spPr>
          <a:xfrm rot="5400000" flipH="1" flipV="1">
            <a:off x="2842419" y="3774281"/>
            <a:ext cx="146050" cy="8842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6200000" flipH="1">
            <a:off x="2735263" y="4735512"/>
            <a:ext cx="431800" cy="955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Flecha derecha"/>
          <p:cNvSpPr/>
          <p:nvPr/>
        </p:nvSpPr>
        <p:spPr>
          <a:xfrm>
            <a:off x="4499992" y="2564904"/>
            <a:ext cx="792088" cy="484632"/>
          </a:xfrm>
          <a:prstGeom prst="rightArrow">
            <a:avLst/>
          </a:prstGeom>
          <a:solidFill>
            <a:srgbClr val="376E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Picture 2" descr="http://compras.larioja.gov.ar/img/logo_compras.pn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57192" y="260648"/>
            <a:ext cx="8286808" cy="15716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4098" name="Picture 2" descr="http://compras.larioja.gov.ar/img/logo_compr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8286808" cy="15716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3 Rectángulo"/>
          <p:cNvSpPr/>
          <p:nvPr/>
        </p:nvSpPr>
        <p:spPr>
          <a:xfrm>
            <a:off x="1000125" y="2357438"/>
            <a:ext cx="1928813" cy="378618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Ley 9311  “</a:t>
            </a:r>
            <a:r>
              <a:rPr lang="es-ES" dirty="0" err="1">
                <a:solidFill>
                  <a:schemeClr val="bg1"/>
                </a:solidFill>
              </a:rPr>
              <a:t>Regimen</a:t>
            </a:r>
            <a:r>
              <a:rPr lang="es-ES" dirty="0">
                <a:solidFill>
                  <a:schemeClr val="bg1"/>
                </a:solidFill>
              </a:rPr>
              <a:t>  General de Contrataciones”</a:t>
            </a:r>
          </a:p>
        </p:txBody>
      </p:sp>
      <p:sp>
        <p:nvSpPr>
          <p:cNvPr id="6" name="5 Rectángulo"/>
          <p:cNvSpPr/>
          <p:nvPr/>
        </p:nvSpPr>
        <p:spPr>
          <a:xfrm>
            <a:off x="3714750" y="2500313"/>
            <a:ext cx="4714875" cy="7858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Sistema de  catalogo electrónico de Productos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714750" y="3500438"/>
            <a:ext cx="4786313" cy="85725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Sistema de contratación electrónica ( subasta electrónica)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714750" y="5786438"/>
            <a:ext cx="4786313" cy="78581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Plan  Anual de contrataciones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714750" y="4572000"/>
            <a:ext cx="4786313" cy="10715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bg1"/>
                </a:solidFill>
              </a:rPr>
              <a:t>Registro Provincial de Proveedores y contratistas del estado ( utilizando nuevas tecnologías)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2">
                    <a:satMod val="200000"/>
                  </a:schemeClr>
                </a:solidFill>
              </a:rPr>
              <a:t>Subasta inversa electrónica</a:t>
            </a:r>
            <a:endParaRPr lang="es-E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85786" y="1928802"/>
            <a:ext cx="1571636" cy="857256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Subasta dinámica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500430" y="1714488"/>
            <a:ext cx="1785950" cy="78581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Vía informática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000760" y="1643050"/>
            <a:ext cx="1785950" cy="785818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101600">
              <a:schemeClr val="accent4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Tiempo real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0063" y="3643313"/>
            <a:ext cx="1785937" cy="78581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Organización adquirente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929438" y="2928938"/>
            <a:ext cx="1785937" cy="78581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Varios proveedores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786563" y="4643438"/>
            <a:ext cx="1785937" cy="785812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Ofertas mas económicas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643313" y="5286375"/>
            <a:ext cx="1785937" cy="785813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Periodo de tiempo determinado</a:t>
            </a:r>
          </a:p>
        </p:txBody>
      </p:sp>
      <p:pic>
        <p:nvPicPr>
          <p:cNvPr id="51216" name="Imagen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225" y="2830513"/>
            <a:ext cx="363220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Rectángulo"/>
          <p:cNvSpPr>
            <a:spLocks noChangeArrowheads="1"/>
          </p:cNvSpPr>
          <p:nvPr/>
        </p:nvSpPr>
        <p:spPr bwMode="auto">
          <a:xfrm>
            <a:off x="827583" y="620687"/>
            <a:ext cx="7724279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s-AR" altLang="es-AR" sz="2000" b="1" dirty="0" smtClean="0"/>
              <a:t>CONCLUSIONES:</a:t>
            </a:r>
            <a:endParaRPr lang="es-AR" altLang="es-AR" sz="2000" b="1" dirty="0"/>
          </a:p>
          <a:p>
            <a:pPr eaLnBrk="1" hangingPunct="1"/>
            <a:r>
              <a:rPr lang="es-AR" altLang="es-AR" dirty="0" smtClean="0"/>
              <a:t>1-Se </a:t>
            </a:r>
            <a:r>
              <a:rPr lang="es-AR" altLang="es-AR" dirty="0"/>
              <a:t>tratan de un sistema largo y complejo.</a:t>
            </a:r>
          </a:p>
          <a:p>
            <a:pPr eaLnBrk="1" hangingPunct="1"/>
            <a:r>
              <a:rPr lang="es-AR" altLang="es-AR" dirty="0"/>
              <a:t> 2.Cada proceso, el de compra y el de pago, se tornan repetitivos y burocráticos. </a:t>
            </a:r>
          </a:p>
          <a:p>
            <a:pPr eaLnBrk="1" hangingPunct="1"/>
            <a:r>
              <a:rPr lang="es-AR" altLang="es-AR" dirty="0"/>
              <a:t>3. Cada operación es esencialmente manual (en la mayor parte de los casos analizados).</a:t>
            </a:r>
          </a:p>
          <a:p>
            <a:pPr eaLnBrk="1" hangingPunct="1"/>
            <a:r>
              <a:rPr lang="es-AR" altLang="es-AR" dirty="0"/>
              <a:t> 4.Su duración es impredecible.</a:t>
            </a:r>
          </a:p>
          <a:p>
            <a:pPr eaLnBrk="1" hangingPunct="1"/>
            <a:r>
              <a:rPr lang="es-AR" altLang="es-AR" dirty="0"/>
              <a:t>5.Es costoso en insumos y tiempo.</a:t>
            </a:r>
          </a:p>
          <a:p>
            <a:pPr eaLnBrk="1" hangingPunct="1"/>
            <a:r>
              <a:rPr lang="es-AR" altLang="es-AR" dirty="0"/>
              <a:t>6. Es ineficaz.</a:t>
            </a:r>
          </a:p>
          <a:p>
            <a:pPr eaLnBrk="1" hangingPunct="1"/>
            <a:r>
              <a:rPr lang="es-AR" altLang="es-AR" dirty="0"/>
              <a:t>7. Muchos puestos de control que originan ineficacia.</a:t>
            </a:r>
          </a:p>
          <a:p>
            <a:pPr eaLnBrk="1" hangingPunct="1"/>
            <a:r>
              <a:rPr lang="es-AR" altLang="es-AR" dirty="0"/>
              <a:t>8 Ambiente de poca competencia y escasa capacitación.</a:t>
            </a:r>
          </a:p>
          <a:p>
            <a:pPr eaLnBrk="1" hangingPunct="1"/>
            <a:r>
              <a:rPr lang="es-AR" altLang="es-AR" dirty="0"/>
              <a:t>9. Bajos niveles de transparencia.</a:t>
            </a:r>
          </a:p>
          <a:p>
            <a:pPr eaLnBrk="1" hangingPunct="1"/>
            <a:r>
              <a:rPr lang="es-AR" altLang="es-AR" dirty="0"/>
              <a:t> 10. Encarece los bienes y servicios adquiridos.</a:t>
            </a:r>
          </a:p>
          <a:p>
            <a:pPr eaLnBrk="1" hangingPunct="1"/>
            <a:r>
              <a:rPr lang="es-AR" altLang="es-AR" dirty="0"/>
              <a:t>11. Facilita la discrecionalidad y la corrupción.</a:t>
            </a:r>
          </a:p>
          <a:p>
            <a:pPr eaLnBrk="1" hangingPunct="1"/>
            <a:r>
              <a:rPr lang="es-AR" altLang="es-AR" dirty="0"/>
              <a:t> 12. Falta de homogeneidad en los procedimientos.</a:t>
            </a:r>
          </a:p>
          <a:p>
            <a:pPr eaLnBrk="1" hangingPunct="1"/>
            <a:r>
              <a:rPr lang="es-AR" altLang="es-AR" dirty="0"/>
              <a:t> 13. Poca sistematización y bajos niveles de institucionalidad.</a:t>
            </a:r>
          </a:p>
          <a:p>
            <a:pPr eaLnBrk="1" hangingPunct="1"/>
            <a:r>
              <a:rPr lang="es-AR" altLang="es-AR" dirty="0"/>
              <a:t> 14. Falta de independencia.</a:t>
            </a:r>
          </a:p>
          <a:p>
            <a:pPr eaLnBrk="1" hangingPunct="1"/>
            <a:r>
              <a:rPr lang="es-AR" altLang="es-AR" dirty="0"/>
              <a:t> 15. No se considera en su análisis y control, que los sistemas de contrataciones, conforman procedimientos administrativos. </a:t>
            </a:r>
          </a:p>
          <a:p>
            <a:pPr algn="just" eaLnBrk="1" hangingPunct="1"/>
            <a:endParaRPr lang="es-AR" altLang="es-AR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just" eaLnBrk="1" hangingPunct="1"/>
            <a:endParaRPr lang="es-AR" altLang="es-A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Título"/>
          <p:cNvSpPr>
            <a:spLocks noGrp="1"/>
          </p:cNvSpPr>
          <p:nvPr>
            <p:ph type="title"/>
          </p:nvPr>
        </p:nvSpPr>
        <p:spPr>
          <a:xfrm>
            <a:off x="971601" y="620688"/>
            <a:ext cx="7272808" cy="914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ES" sz="3200" dirty="0" smtClean="0">
                <a:solidFill>
                  <a:schemeClr val="tx1"/>
                </a:solidFill>
              </a:rPr>
              <a:t> </a:t>
            </a:r>
            <a:r>
              <a:rPr lang="es-ES" alt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 los efectos de que los Sistema de compras gubernamentales lleven adelante:</a:t>
            </a:r>
          </a:p>
        </p:txBody>
      </p:sp>
      <p:graphicFrame>
        <p:nvGraphicFramePr>
          <p:cNvPr id="13" name="12 Diagrama"/>
          <p:cNvGraphicFramePr/>
          <p:nvPr/>
        </p:nvGraphicFramePr>
        <p:xfrm>
          <a:off x="714348" y="2206204"/>
          <a:ext cx="15716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/>
        </p:nvGraphicFramePr>
        <p:xfrm>
          <a:off x="3563888" y="1678769"/>
          <a:ext cx="178595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10 Diagrama"/>
          <p:cNvGraphicFramePr/>
          <p:nvPr/>
        </p:nvGraphicFramePr>
        <p:xfrm>
          <a:off x="6884036" y="2271334"/>
          <a:ext cx="178595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4" name="13 Diagrama"/>
          <p:cNvGraphicFramePr/>
          <p:nvPr/>
        </p:nvGraphicFramePr>
        <p:xfrm>
          <a:off x="690563" y="4051300"/>
          <a:ext cx="1785937" cy="78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2" name="11 Diagrama"/>
          <p:cNvGraphicFramePr/>
          <p:nvPr/>
        </p:nvGraphicFramePr>
        <p:xfrm>
          <a:off x="6883400" y="3959225"/>
          <a:ext cx="1785938" cy="78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5" name="14 Diagrama"/>
          <p:cNvGraphicFramePr/>
          <p:nvPr/>
        </p:nvGraphicFramePr>
        <p:xfrm>
          <a:off x="2636838" y="5419725"/>
          <a:ext cx="4086225" cy="7858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pic>
        <p:nvPicPr>
          <p:cNvPr id="55311" name="Imagen 10"/>
          <p:cNvPicPr>
            <a:picLocks noChangeAspect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165475" y="2905125"/>
            <a:ext cx="302895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2 Rectángulo"/>
          <p:cNvSpPr>
            <a:spLocks noChangeArrowheads="1"/>
          </p:cNvSpPr>
          <p:nvPr/>
        </p:nvSpPr>
        <p:spPr bwMode="auto">
          <a:xfrm>
            <a:off x="899592" y="1124744"/>
            <a:ext cx="7488237" cy="4648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AR" altLang="es-AR" sz="2000" b="1" dirty="0" smtClean="0">
                <a:latin typeface="+mn-lt"/>
              </a:rPr>
              <a:t>1 Ordenamiento jurídico.</a:t>
            </a:r>
          </a:p>
          <a:p>
            <a:pPr eaLnBrk="1" hangingPunct="1">
              <a:defRPr/>
            </a:pPr>
            <a:r>
              <a:rPr lang="es-AR" altLang="es-AR" sz="2000" b="1" dirty="0" smtClean="0">
                <a:latin typeface="+mn-lt"/>
              </a:rPr>
              <a:t>2 La búsqueda de eficiencia en las contrataciones estatales se da con la utilización de herramientas de la Tecnología de la información.</a:t>
            </a:r>
          </a:p>
          <a:p>
            <a:pPr eaLnBrk="1" hangingPunct="1">
              <a:defRPr/>
            </a:pPr>
            <a:r>
              <a:rPr lang="es-AR" altLang="es-AR" sz="2000" b="1" dirty="0" smtClean="0">
                <a:latin typeface="+mn-lt"/>
              </a:rPr>
              <a:t>3 Elaboración de un Manual de Compras o catálogos de bienes y servicios a partir de criterios generales especificados y aprobarlos por norma legal.</a:t>
            </a:r>
            <a:endParaRPr lang="es-AR" altLang="es-AR" sz="2000" dirty="0" smtClean="0">
              <a:latin typeface="+mn-lt"/>
            </a:endParaRPr>
          </a:p>
          <a:p>
            <a:pPr eaLnBrk="1" hangingPunct="1">
              <a:defRPr/>
            </a:pPr>
            <a:r>
              <a:rPr lang="es-AR" altLang="es-AR" sz="2000" b="1" dirty="0" smtClean="0">
                <a:latin typeface="+mn-lt"/>
              </a:rPr>
              <a:t>4 Elaboración de reglamentos para el funcionamiento de la Comisión de Compras.</a:t>
            </a:r>
          </a:p>
          <a:p>
            <a:pPr eaLnBrk="1" hangingPunct="1">
              <a:defRPr/>
            </a:pPr>
            <a:r>
              <a:rPr lang="es-AR" altLang="es-AR" sz="2000" b="1" dirty="0" smtClean="0">
                <a:latin typeface="+mn-lt"/>
              </a:rPr>
              <a:t>5 Elaboración y uso de indicadores de gestión en los procesos de compras</a:t>
            </a:r>
          </a:p>
          <a:p>
            <a:pPr eaLnBrk="1" hangingPunct="1">
              <a:defRPr/>
            </a:pPr>
            <a:r>
              <a:rPr lang="es-AR" altLang="es-AR" sz="2000" b="1" dirty="0" smtClean="0">
                <a:latin typeface="+mn-lt"/>
              </a:rPr>
              <a:t>6 Integridad del Sistema en Términos de Transparencia y Controles Anti-corrupción</a:t>
            </a:r>
          </a:p>
          <a:p>
            <a:pPr eaLnBrk="1" hangingPunct="1">
              <a:defRPr/>
            </a:pPr>
            <a:endParaRPr lang="es-AR" altLang="es-AR" b="1" dirty="0" smtClean="0">
              <a:latin typeface="Calibri" panose="020F0502020204030204" pitchFamily="34" charset="0"/>
            </a:endParaRPr>
          </a:p>
          <a:p>
            <a:pPr eaLnBrk="1" hangingPunct="1">
              <a:defRPr/>
            </a:pPr>
            <a:endParaRPr lang="es-AR" altLang="es-AR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s-ES" smtClean="0"/>
              <a:t>Vamos al break…</a:t>
            </a:r>
          </a:p>
        </p:txBody>
      </p:sp>
      <p:pic>
        <p:nvPicPr>
          <p:cNvPr id="41987" name="Picture 2" descr="https://encrypted-tbn0.gstatic.com/images?q=tbn:ANd9GcSkp9zoVVGaCo70b3IxgP31s42FYeC9-NatXK5xFv9VGbJjT_X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344816" cy="459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TEMA 2</a:t>
            </a:r>
          </a:p>
        </p:txBody>
      </p:sp>
      <p:sp>
        <p:nvSpPr>
          <p:cNvPr id="57347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s-AR" smtClean="0"/>
          </a:p>
        </p:txBody>
      </p:sp>
      <p:pic>
        <p:nvPicPr>
          <p:cNvPr id="57348" name="Picture 10" descr="Resultado de imagen para criterios de sustentabilidad en las compras publ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2490788"/>
            <a:ext cx="6484938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ángulo 4"/>
          <p:cNvSpPr/>
          <p:nvPr/>
        </p:nvSpPr>
        <p:spPr>
          <a:xfrm>
            <a:off x="1257047" y="1708338"/>
            <a:ext cx="6485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COMPRAS  SUSTENTABLES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900113" y="836613"/>
            <a:ext cx="7272337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es-AR" altLang="es-A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compra sustentable es el proceso mediante el cual las organizaciones satisfacen sus necesidades de bienes, servicios , obras y utilidades publicas de tal forma que alcanzan un alto rendimiento basado en un análisis de todo el ciclo de vida, que se traduce en beneficios no solo para la organización , si no también para la sociedad y la economía, reduciendo los daños ambientales “</a:t>
            </a:r>
          </a:p>
        </p:txBody>
      </p:sp>
      <p:pic>
        <p:nvPicPr>
          <p:cNvPr id="58371" name="Picture 4" descr="Resultado de imagen para compras publicas sustenta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01048">
            <a:off x="328613" y="5953125"/>
            <a:ext cx="1079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8" descr="Resultado de imagen para criterios de sustentabilidad en las compras gubernament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71718">
            <a:off x="6967538" y="5148263"/>
            <a:ext cx="20685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ulo 1"/>
          <p:cNvSpPr>
            <a:spLocks noGrp="1" noChangeArrowheads="1"/>
          </p:cNvSpPr>
          <p:nvPr>
            <p:ph type="title"/>
          </p:nvPr>
        </p:nvSpPr>
        <p:spPr>
          <a:xfrm>
            <a:off x="899592" y="692696"/>
            <a:ext cx="7513637" cy="50323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s-AR" altLang="es-AR" sz="2400" b="1" dirty="0" smtClean="0">
                <a:ln>
                  <a:noFill/>
                </a:ln>
              </a:rPr>
              <a:t>INTRODUCCION</a:t>
            </a:r>
          </a:p>
        </p:txBody>
      </p:sp>
      <p:graphicFrame>
        <p:nvGraphicFramePr>
          <p:cNvPr id="3" name="Diagrama 2">
            <a:extLst>
              <a:ext uri="{FF2B5EF4-FFF2-40B4-BE49-F238E27FC236}"/>
            </a:extLst>
          </p:cNvPr>
          <p:cNvGraphicFramePr/>
          <p:nvPr/>
        </p:nvGraphicFramePr>
        <p:xfrm>
          <a:off x="395536" y="1268760"/>
          <a:ext cx="8496944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647203"/>
              </p:ext>
            </p:extLst>
          </p:nvPr>
        </p:nvGraphicFramePr>
        <p:xfrm>
          <a:off x="432048" y="24978"/>
          <a:ext cx="8748464" cy="6356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2A6EC2-8428-4E2D-A9B2-EB7154E08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B2A6EC2-8428-4E2D-A9B2-EB7154E08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C4A0F-D6BC-4FE9-9C68-9EFB9DF26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C2C4A0F-D6BC-4FE9-9C68-9EFB9DF26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21C811-3088-4665-AAF4-94F3057348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A321C811-3088-4665-AAF4-94F3057348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86375E-1DE7-4137-A001-F9BB22F1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AE86375E-1DE7-4137-A001-F9BB22F1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9DB98A-0E1D-4981-A04D-A72622A1DB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29DB98A-0E1D-4981-A04D-A72622A1DB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422CE-2762-4765-9EF6-6818D61F5F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D9D422CE-2762-4765-9EF6-6818D61F5F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DF32A6-0AF9-4845-B74D-915B9F0CF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C1DF32A6-0AF9-4845-B74D-915B9F0CF4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052513"/>
            <a:ext cx="8305800" cy="431800"/>
          </a:xfrm>
          <a:extLst/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ANTECEDENTES</a:t>
            </a:r>
            <a:b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s-A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/>
            </a:extLst>
          </p:cNvPr>
          <p:cNvGraphicFramePr/>
          <p:nvPr/>
        </p:nvGraphicFramePr>
        <p:xfrm>
          <a:off x="-252536" y="685195"/>
          <a:ext cx="9036496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>
            <a:extLst>
              <a:ext uri="{FF2B5EF4-FFF2-40B4-BE49-F238E27FC236}"/>
            </a:extLst>
          </p:cNvPr>
          <p:cNvSpPr/>
          <p:nvPr/>
        </p:nvSpPr>
        <p:spPr>
          <a:xfrm>
            <a:off x="5795963" y="5229225"/>
            <a:ext cx="3240087" cy="1477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000" dirty="0"/>
              <a:t> Fue así como en la Cumbre Mundial sobre Desarrollo Sustentable de Johannesburgo, en diciembre de 2002, se incorporó una nueva variable como corresponsable del deterioro del planeta: </a:t>
            </a:r>
            <a:r>
              <a:rPr lang="es-AR" sz="1000" b="1" dirty="0"/>
              <a:t>EL CONSUMIDOR</a:t>
            </a:r>
            <a:r>
              <a:rPr lang="es-AR" sz="1000" dirty="0"/>
              <a:t>. Uno de los mensajes más importantes que dejó la CNUMAD fue que el desarrollo sustentable y una mejor calidad de vida sólo pueden ser alcanzados si las naciones reducen considerablemente o eliminan patrones no sustentables de producción y consumo.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Resultado de imagen para imagenes del mapa de argentina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91880" y="476672"/>
            <a:ext cx="2360612" cy="4143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64515" name="Rectángulo 1"/>
          <p:cNvSpPr>
            <a:spLocks noChangeArrowheads="1"/>
          </p:cNvSpPr>
          <p:nvPr/>
        </p:nvSpPr>
        <p:spPr bwMode="auto">
          <a:xfrm>
            <a:off x="611188" y="188913"/>
            <a:ext cx="7705725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 b="1">
                <a:latin typeface="Corbel" pitchFamily="34" charset="0"/>
              </a:rPr>
              <a:t>ARGENTINA</a:t>
            </a:r>
          </a:p>
          <a:p>
            <a:pPr algn="just"/>
            <a:r>
              <a:rPr lang="es-AR" sz="1400">
                <a:latin typeface="Century Gothic" pitchFamily="34" charset="0"/>
              </a:rPr>
              <a:t>En nuestro país, el primer antecedente fue mediante el dictado del Decreto 893/2012 publicado en el Boletín Oficial el 14 de junio de 2012, se aprobó la reglamentación del Régimen de Contrataciones de la Administración Nacional mediante el Decreto 1023/2001. El texto de dicho Decreto incorpora explícitamente el tema de las Compras Públicas Sustentables, en el Título VI, Contratación Pública Sustentable, artículos 194 a 199 ambos inclusive. </a:t>
            </a:r>
          </a:p>
          <a:p>
            <a:pPr algn="just"/>
            <a:r>
              <a:rPr lang="es-AR" sz="1400">
                <a:latin typeface="Century Gothic" pitchFamily="34" charset="0"/>
              </a:rPr>
              <a:t>La normativa establece que la Oficina Nacional de Contrataciones es la encargada de desarrollar, mecanismos que promuevan la adecuada y efectiva instrumentación de criterios ambientales, éticos, sociales y económicos en las contrataciones públicas.</a:t>
            </a:r>
          </a:p>
          <a:p>
            <a:pPr algn="just"/>
            <a:r>
              <a:rPr lang="es-AR" sz="1400">
                <a:latin typeface="Century Gothic" pitchFamily="34" charset="0"/>
              </a:rPr>
              <a:t>También, el </a:t>
            </a:r>
            <a:r>
              <a:rPr lang="es-AR" sz="1400" b="1">
                <a:latin typeface="Century Gothic" pitchFamily="34" charset="0"/>
              </a:rPr>
              <a:t>Instituto Nacional de Tecnología Industrial (INTI) </a:t>
            </a:r>
            <a:r>
              <a:rPr lang="es-AR" sz="1400">
                <a:latin typeface="Century Gothic" pitchFamily="34" charset="0"/>
              </a:rPr>
              <a:t>está llevando a cabo un programa para empresas de indumentaria denominado “Programa de Certificación INTI Compromiso Social Compartido”, cuyo objetivo es promover y certificar, de manera independiente, el cumplimiento de ciertos requisitos que demuestren que las actividades que se desarrollan en este ámbito se realizan bajo condiciones humanas, éticas y legales</a:t>
            </a:r>
          </a:p>
          <a:p>
            <a:pPr algn="just"/>
            <a:r>
              <a:rPr lang="es-AR" sz="1400">
                <a:latin typeface="Century Gothic" pitchFamily="34" charset="0"/>
              </a:rPr>
              <a:t>Algunas provincias argentinas también comenzaron  a  desarrollar mecanismos que promueven la instrumentación de criterios ambientales, éticos, sociales y económicos en su legislación, como por ejemplo:  </a:t>
            </a:r>
          </a:p>
          <a:p>
            <a:pPr algn="just"/>
            <a:r>
              <a:rPr lang="es-AR" sz="1400" b="1">
                <a:latin typeface="Century Gothic" pitchFamily="34" charset="0"/>
              </a:rPr>
              <a:t>Ciudad Autónoma de Buenos Aires: </a:t>
            </a:r>
            <a:r>
              <a:rPr lang="es-AR" sz="1400">
                <a:latin typeface="Century Gothic" pitchFamily="34" charset="0"/>
              </a:rPr>
              <a:t>Ley Nº 2095/06: “Compras y Contrataciones de la Ciudad Autónoma de Buenos Aires”. Introduce el principio de sustentabilidad “gradual y progresiva” para CP.  Fue modificada por la Ley Nº 4764/13. </a:t>
            </a:r>
          </a:p>
          <a:p>
            <a:pPr algn="just"/>
            <a:r>
              <a:rPr lang="es-AR" sz="1400" b="1">
                <a:latin typeface="Century Gothic" pitchFamily="34" charset="0"/>
              </a:rPr>
              <a:t>Córdoba;</a:t>
            </a:r>
            <a:r>
              <a:rPr lang="es-AR" sz="1400">
                <a:latin typeface="Century Gothic" pitchFamily="34" charset="0"/>
              </a:rPr>
              <a:t> Teniendo en cuenta la Ley N° 10.155 Régimen de Compras y Contrataciones de la Administración Pública Provincial y su Decreto Reglamentario N° 305/2014 y; la Resolución N°1731/2015 del Ministerio de Gestión Pública, por la cual se insto a la Dirección General de Compras y Contrataciones a promover y brindar las herramientas necesarias a los fines de fomentar las Compras Públicas Sustentables.</a:t>
            </a:r>
          </a:p>
          <a:p>
            <a:pPr algn="just"/>
            <a:endParaRPr lang="es-AR" sz="1400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6988448" cy="1568152"/>
          </a:xfrm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s-A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Black" panose="020B0A04020102020204" pitchFamily="34" charset="0"/>
              </a:rPr>
              <a:t>CRITERIOS DE SUSTENTABILIDAD</a:t>
            </a:r>
          </a:p>
        </p:txBody>
      </p:sp>
      <p:sp>
        <p:nvSpPr>
          <p:cNvPr id="6" name="5 Subtítulo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0825" y="2636838"/>
            <a:ext cx="3960813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None/>
              <a:defRPr/>
            </a:pPr>
            <a:r>
              <a:rPr lang="es-AR" sz="2800" dirty="0">
                <a:solidFill>
                  <a:schemeClr val="bg1"/>
                </a:solidFill>
              </a:rPr>
              <a:t>CRITERIOS AMBIENTALES</a:t>
            </a:r>
          </a:p>
        </p:txBody>
      </p:sp>
      <p:sp>
        <p:nvSpPr>
          <p:cNvPr id="5" name="4 Rectángulo redondeado">
            <a:extLst>
              <a:ext uri="{FF2B5EF4-FFF2-40B4-BE49-F238E27FC236}"/>
            </a:extLst>
          </p:cNvPr>
          <p:cNvSpPr/>
          <p:nvPr/>
        </p:nvSpPr>
        <p:spPr>
          <a:xfrm>
            <a:off x="4859338" y="2636838"/>
            <a:ext cx="3889375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dirty="0"/>
              <a:t>CRITERIOS ETICOS Y SOCIALES </a:t>
            </a:r>
            <a:r>
              <a:rPr lang="es-AR" dirty="0"/>
              <a:t>	</a:t>
            </a:r>
          </a:p>
        </p:txBody>
      </p:sp>
      <p:pic>
        <p:nvPicPr>
          <p:cNvPr id="65541" name="Picture 6" descr="Resultado de imagen para comercio justo bala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437063"/>
            <a:ext cx="3287713" cy="2133600"/>
          </a:xfrm>
          <a:prstGeom prst="rect">
            <a:avLst/>
          </a:prstGeom>
          <a:noFill/>
          <a:ln w="9525">
            <a:solidFill>
              <a:schemeClr val="tx1">
                <a:alpha val="72156"/>
              </a:schemeClr>
            </a:solidFill>
            <a:miter lim="800000"/>
            <a:headEnd/>
            <a:tailEnd/>
          </a:ln>
        </p:spPr>
      </p:pic>
      <p:pic>
        <p:nvPicPr>
          <p:cNvPr id="65542" name="Picture 6" descr="Resultado de imagen para MUNDO VER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437063"/>
            <a:ext cx="3527425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755650" y="692150"/>
            <a:ext cx="7416800" cy="70788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" altLang="es-ES" sz="4000" b="1" dirty="0" smtClean="0">
                <a:ln/>
                <a:solidFill>
                  <a:schemeClr val="accent3"/>
                </a:solidFill>
              </a:rPr>
              <a:t>Actividad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27584" y="1340768"/>
            <a:ext cx="756000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400" b="1" dirty="0">
                <a:latin typeface="Arial" charset="0"/>
                <a:cs typeface="Arial" charset="0"/>
              </a:rPr>
              <a:t>Cuales son los problemas </a:t>
            </a:r>
            <a:r>
              <a:rPr lang="es-ES" sz="2400" b="1" dirty="0" smtClean="0">
                <a:latin typeface="Arial" charset="0"/>
                <a:cs typeface="Arial" charset="0"/>
              </a:rPr>
              <a:t>ambientales que enfrenta el lugar donde vives?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endParaRPr lang="es-ES" sz="2400" b="1" dirty="0">
              <a:latin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es-ES" sz="2400" b="1" dirty="0" smtClean="0">
                <a:latin typeface="Arial" charset="0"/>
                <a:cs typeface="Arial" charset="0"/>
              </a:rPr>
              <a:t>La Provincia tiene una  ley ambiental?</a:t>
            </a:r>
            <a:endParaRPr lang="es-ES" sz="2400" b="1" dirty="0">
              <a:latin typeface="Arial" charset="0"/>
              <a:cs typeface="Arial" charset="0"/>
            </a:endParaRPr>
          </a:p>
        </p:txBody>
      </p:sp>
      <p:pic>
        <p:nvPicPr>
          <p:cNvPr id="17410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3396" y="3967302"/>
            <a:ext cx="3898482" cy="2014216"/>
          </a:xfrm>
          <a:prstGeom prst="rect">
            <a:avLst/>
          </a:prstGeom>
          <a:noFill/>
        </p:spPr>
      </p:pic>
      <p:sp>
        <p:nvSpPr>
          <p:cNvPr id="17414" name="AutoShape 6" descr="Imagen relacion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7418" name="Picture 10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192596" cy="19079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98525" y="762000"/>
            <a:ext cx="7489825" cy="1511300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/>
            </a:pPr>
            <a:r>
              <a:rPr lang="es-AR" sz="2800" b="1" dirty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CRITERIOS AMBIENTALES EN LOS PROCEDIMIENTOS DE CONTRATACIÓN PUBLICA</a:t>
            </a:r>
          </a:p>
        </p:txBody>
      </p:sp>
      <p:sp>
        <p:nvSpPr>
          <p:cNvPr id="7" name="6 Elipse">
            <a:extLst>
              <a:ext uri="{FF2B5EF4-FFF2-40B4-BE49-F238E27FC236}"/>
            </a:extLst>
          </p:cNvPr>
          <p:cNvSpPr/>
          <p:nvPr/>
        </p:nvSpPr>
        <p:spPr>
          <a:xfrm>
            <a:off x="0" y="3644900"/>
            <a:ext cx="2016125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Materias primas</a:t>
            </a:r>
          </a:p>
        </p:txBody>
      </p:sp>
      <p:sp>
        <p:nvSpPr>
          <p:cNvPr id="9" name="8 Elipse">
            <a:extLst>
              <a:ext uri="{FF2B5EF4-FFF2-40B4-BE49-F238E27FC236}"/>
            </a:extLst>
          </p:cNvPr>
          <p:cNvSpPr/>
          <p:nvPr/>
        </p:nvSpPr>
        <p:spPr>
          <a:xfrm>
            <a:off x="2124075" y="2565400"/>
            <a:ext cx="201612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Uso</a:t>
            </a:r>
          </a:p>
        </p:txBody>
      </p:sp>
      <p:sp>
        <p:nvSpPr>
          <p:cNvPr id="10" name="9 Elipse">
            <a:extLst>
              <a:ext uri="{FF2B5EF4-FFF2-40B4-BE49-F238E27FC236}"/>
            </a:extLst>
          </p:cNvPr>
          <p:cNvSpPr/>
          <p:nvPr/>
        </p:nvSpPr>
        <p:spPr>
          <a:xfrm>
            <a:off x="4643438" y="2492375"/>
            <a:ext cx="223202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Distribución</a:t>
            </a:r>
          </a:p>
        </p:txBody>
      </p:sp>
      <p:sp>
        <p:nvSpPr>
          <p:cNvPr id="11" name="10 Elipse">
            <a:extLst>
              <a:ext uri="{FF2B5EF4-FFF2-40B4-BE49-F238E27FC236}"/>
            </a:extLst>
          </p:cNvPr>
          <p:cNvSpPr/>
          <p:nvPr/>
        </p:nvSpPr>
        <p:spPr>
          <a:xfrm>
            <a:off x="7127875" y="3573463"/>
            <a:ext cx="201612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Fin de la vida del producto</a:t>
            </a:r>
          </a:p>
        </p:txBody>
      </p:sp>
      <p:pic>
        <p:nvPicPr>
          <p:cNvPr id="66567" name="Picture 9" descr="Resultado de imagen para materias primas ecologic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74268">
            <a:off x="271463" y="5170488"/>
            <a:ext cx="1947862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8" name="Picture 11" descr="Resultado de imagen para DISTRIBUCION ecologic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3933825"/>
            <a:ext cx="18351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9" name="Picture 13" descr="Resultado de imagen para FIN DE LA VIDA DEL PRODUC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88996">
            <a:off x="7396163" y="5108575"/>
            <a:ext cx="161925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2" descr="Resultado de imagen para ECOETIQUET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4005263"/>
            <a:ext cx="14906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Subtítulo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827088" y="431800"/>
            <a:ext cx="7488237" cy="151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EB80A"/>
              </a:buClr>
              <a:buSzPct val="95000"/>
              <a:buFont typeface="Wingdings 2" pitchFamily="18" charset="2"/>
              <a:buChar char=""/>
              <a:defRPr/>
            </a:pPr>
            <a:r>
              <a:rPr lang="es-A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CRITERIOS  ÉTICOS Y SOCIALES EN LOS PROCEDIMIENTOS DE CONTRATACIÓN PUBLICA</a:t>
            </a:r>
          </a:p>
        </p:txBody>
      </p:sp>
      <p:sp>
        <p:nvSpPr>
          <p:cNvPr id="7" name="6 Elipse">
            <a:extLst>
              <a:ext uri="{FF2B5EF4-FFF2-40B4-BE49-F238E27FC236}"/>
            </a:extLst>
          </p:cNvPr>
          <p:cNvSpPr/>
          <p:nvPr/>
        </p:nvSpPr>
        <p:spPr>
          <a:xfrm>
            <a:off x="323850" y="2205038"/>
            <a:ext cx="2952750" cy="1944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Cumplimiento de convenciones internacionales y estándares sobre:</a:t>
            </a:r>
          </a:p>
        </p:txBody>
      </p:sp>
      <p:sp>
        <p:nvSpPr>
          <p:cNvPr id="9" name="8 Elipse">
            <a:extLst>
              <a:ext uri="{FF2B5EF4-FFF2-40B4-BE49-F238E27FC236}"/>
            </a:extLst>
          </p:cNvPr>
          <p:cNvSpPr/>
          <p:nvPr/>
        </p:nvSpPr>
        <p:spPr>
          <a:xfrm>
            <a:off x="4067175" y="2060575"/>
            <a:ext cx="2017713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Salarios mínimos</a:t>
            </a:r>
          </a:p>
        </p:txBody>
      </p:sp>
      <p:sp>
        <p:nvSpPr>
          <p:cNvPr id="10" name="9 Elipse">
            <a:extLst>
              <a:ext uri="{FF2B5EF4-FFF2-40B4-BE49-F238E27FC236}"/>
            </a:extLst>
          </p:cNvPr>
          <p:cNvSpPr/>
          <p:nvPr/>
        </p:nvSpPr>
        <p:spPr>
          <a:xfrm>
            <a:off x="4859338" y="3573463"/>
            <a:ext cx="2376487" cy="151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Derechos del trabajador  y lucha contra el trabajo infantil</a:t>
            </a:r>
          </a:p>
        </p:txBody>
      </p:sp>
      <p:sp>
        <p:nvSpPr>
          <p:cNvPr id="11" name="10 Elipse">
            <a:extLst>
              <a:ext uri="{FF2B5EF4-FFF2-40B4-BE49-F238E27FC236}"/>
            </a:extLst>
          </p:cNvPr>
          <p:cNvSpPr/>
          <p:nvPr/>
        </p:nvSpPr>
        <p:spPr>
          <a:xfrm>
            <a:off x="2555875" y="4508500"/>
            <a:ext cx="2016125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Comercio justo</a:t>
            </a:r>
          </a:p>
        </p:txBody>
      </p:sp>
      <p:pic>
        <p:nvPicPr>
          <p:cNvPr id="67591" name="Picture 9" descr="Resultado de imagen para trabajo infant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15438">
            <a:off x="6892925" y="5100638"/>
            <a:ext cx="14001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11" descr="Resultado de imagen para salari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56266">
            <a:off x="7140575" y="2039938"/>
            <a:ext cx="19367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2" descr="Resultado de imagen para power point compras publicas sustentab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486346">
            <a:off x="684213" y="5157788"/>
            <a:ext cx="1466850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12 Conector recto de flecha">
            <a:extLst>
              <a:ext uri="{FF2B5EF4-FFF2-40B4-BE49-F238E27FC236}"/>
            </a:extLst>
          </p:cNvPr>
          <p:cNvCxnSpPr/>
          <p:nvPr/>
        </p:nvCxnSpPr>
        <p:spPr>
          <a:xfrm flipV="1">
            <a:off x="3203575" y="2565400"/>
            <a:ext cx="719138" cy="179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14 Conector recto de flecha">
            <a:extLst>
              <a:ext uri="{FF2B5EF4-FFF2-40B4-BE49-F238E27FC236}"/>
            </a:extLst>
          </p:cNvPr>
          <p:cNvCxnSpPr/>
          <p:nvPr/>
        </p:nvCxnSpPr>
        <p:spPr>
          <a:xfrm>
            <a:off x="3348038" y="3573463"/>
            <a:ext cx="1584325" cy="3603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>
            <a:extLst>
              <a:ext uri="{FF2B5EF4-FFF2-40B4-BE49-F238E27FC236}"/>
            </a:extLst>
          </p:cNvPr>
          <p:cNvCxnSpPr>
            <a:stCxn id="7" idx="5"/>
          </p:cNvCxnSpPr>
          <p:nvPr/>
        </p:nvCxnSpPr>
        <p:spPr>
          <a:xfrm>
            <a:off x="2844800" y="3865563"/>
            <a:ext cx="287338" cy="6429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00013"/>
            <a:ext cx="7851775" cy="1352550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s-AR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LINEAMIENTOS PARA EL DISEÑO DE POLÍTICAS DE </a:t>
            </a:r>
            <a:r>
              <a:rPr lang="es-A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CPS</a:t>
            </a:r>
          </a:p>
        </p:txBody>
      </p:sp>
      <p:sp>
        <p:nvSpPr>
          <p:cNvPr id="13318" name="AutoShape 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03848" y="1844824"/>
            <a:ext cx="2165350" cy="9361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s-AR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1. conformar un equipo de trabajo</a:t>
            </a:r>
          </a:p>
        </p:txBody>
      </p:sp>
      <p:sp>
        <p:nvSpPr>
          <p:cNvPr id="13319" name="AutoShape 7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372200" y="2204864"/>
            <a:ext cx="2591568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2. Definir prioridades y objetivos</a:t>
            </a:r>
            <a:endParaRPr lang="es-A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0" name="AutoShape 8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6551613" y="4077072"/>
            <a:ext cx="2592387" cy="9826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3. Dialogar con sector privado</a:t>
            </a:r>
            <a:endParaRPr lang="es-A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AutoShape 9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923928" y="4941168"/>
            <a:ext cx="2271713" cy="11969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4. Preparar y sensibilizar</a:t>
            </a:r>
            <a:endParaRPr lang="es-A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AutoShape 10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23528" y="4869160"/>
            <a:ext cx="2304876" cy="122413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5. Implementar un plan de acción</a:t>
            </a:r>
            <a:endParaRPr lang="es-A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3" name="AutoShape 11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51520" y="2708920"/>
            <a:ext cx="2233613" cy="10588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1000"/>
              </a:spcAft>
              <a:defRPr/>
            </a:pP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</a:rPr>
              <a:t>6. Monitorear y revisar</a:t>
            </a:r>
            <a:endParaRPr lang="es-AR" sz="20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Flecha doblada">
            <a:extLst>
              <a:ext uri="{FF2B5EF4-FFF2-40B4-BE49-F238E27FC236}"/>
            </a:extLst>
          </p:cNvPr>
          <p:cNvSpPr/>
          <p:nvPr/>
        </p:nvSpPr>
        <p:spPr>
          <a:xfrm>
            <a:off x="1331913" y="1916113"/>
            <a:ext cx="1008062" cy="576262"/>
          </a:xfrm>
          <a:prstGeom prst="bentArrow">
            <a:avLst>
              <a:gd name="adj1" fmla="val 44158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10" name="9 Flecha doblada">
            <a:extLst>
              <a:ext uri="{FF2B5EF4-FFF2-40B4-BE49-F238E27FC236}"/>
            </a:extLst>
          </p:cNvPr>
          <p:cNvSpPr/>
          <p:nvPr/>
        </p:nvSpPr>
        <p:spPr>
          <a:xfrm rot="10800000">
            <a:off x="6588125" y="5300663"/>
            <a:ext cx="1008063" cy="576262"/>
          </a:xfrm>
          <a:prstGeom prst="bentArrow">
            <a:avLst>
              <a:gd name="adj1" fmla="val 50000"/>
              <a:gd name="adj2" fmla="val 25000"/>
              <a:gd name="adj3" fmla="val 25000"/>
              <a:gd name="adj4" fmla="val 492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11" name="10 Flecha derecha">
            <a:extLst>
              <a:ext uri="{FF2B5EF4-FFF2-40B4-BE49-F238E27FC236}"/>
            </a:extLst>
          </p:cNvPr>
          <p:cNvSpPr/>
          <p:nvPr/>
        </p:nvSpPr>
        <p:spPr>
          <a:xfrm>
            <a:off x="5651500" y="2133600"/>
            <a:ext cx="504825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2" name="11 Flecha abajo">
            <a:extLst>
              <a:ext uri="{FF2B5EF4-FFF2-40B4-BE49-F238E27FC236}"/>
            </a:extLst>
          </p:cNvPr>
          <p:cNvSpPr/>
          <p:nvPr/>
        </p:nvSpPr>
        <p:spPr>
          <a:xfrm>
            <a:off x="7451725" y="3500438"/>
            <a:ext cx="576263" cy="504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4" name="13 Flecha izquierda">
            <a:extLst>
              <a:ext uri="{FF2B5EF4-FFF2-40B4-BE49-F238E27FC236}"/>
            </a:extLst>
          </p:cNvPr>
          <p:cNvSpPr/>
          <p:nvPr/>
        </p:nvSpPr>
        <p:spPr>
          <a:xfrm>
            <a:off x="2843213" y="5445125"/>
            <a:ext cx="576262" cy="5048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5" name="14 Flecha arriba">
            <a:extLst>
              <a:ext uri="{FF2B5EF4-FFF2-40B4-BE49-F238E27FC236}"/>
            </a:extLst>
          </p:cNvPr>
          <p:cNvSpPr/>
          <p:nvPr/>
        </p:nvSpPr>
        <p:spPr>
          <a:xfrm>
            <a:off x="1116013" y="4005263"/>
            <a:ext cx="576262" cy="6477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pic>
        <p:nvPicPr>
          <p:cNvPr id="69659" name="Imagen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550" y="2871788"/>
            <a:ext cx="2882900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Resultado de imagen para compras ver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839928">
            <a:off x="7020272" y="5229200"/>
            <a:ext cx="1836738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928794" y="357166"/>
            <a:ext cx="6494453" cy="642942"/>
          </a:xfrm>
          <a:extLst/>
        </p:spPr>
        <p:txBody>
          <a:bodyPr>
            <a:no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AR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AR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AR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AR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AR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AR" sz="28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AR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PROPUESTA PARA LA INCORPORACION DE CRITERIOS DE SUSTENTABILIDAD</a:t>
            </a:r>
            <a:endParaRPr lang="es-AR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536" y="1909833"/>
          <a:ext cx="8748464" cy="4687519"/>
        </p:xfrm>
        <a:graphic>
          <a:graphicData uri="http://schemas.openxmlformats.org/drawingml/2006/table">
            <a:tbl>
              <a:tblPr/>
              <a:tblGrid>
                <a:gridCol w="1910500"/>
                <a:gridCol w="6837964"/>
              </a:tblGrid>
              <a:tr h="14119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Etapa del procedimiento de compras y contrataciones</a:t>
                      </a:r>
                      <a:endParaRPr lang="es-AR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AR" sz="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Recomendación para incluir criterios de sustentabilidad</a:t>
                      </a:r>
                      <a:endParaRPr lang="es-AR" sz="20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238017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Acciones previas</a:t>
                      </a: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-INFORMACION</a:t>
                      </a:r>
                      <a:r>
                        <a:rPr kumimoji="0" lang="es-A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LOS PROVEEDORES</a:t>
                      </a: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-CATALOGO</a:t>
                      </a:r>
                      <a:r>
                        <a:rPr kumimoji="0" lang="es-A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BIENES Y SERVICIOS SUSTENTABLES</a:t>
                      </a: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053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Definición del bien o servicio a adquirir</a:t>
                      </a: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-INCLUIR</a:t>
                      </a:r>
                      <a:r>
                        <a:rPr kumimoji="0" lang="es-A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EN LOS PLIEGOS CRITERIOS DE SUSTENTABILIDAD</a:t>
                      </a: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426" name="Picture 14" descr="Resultado de imagen para aspectos ambient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25867">
            <a:off x="960075" y="236327"/>
            <a:ext cx="1300393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835697" y="188640"/>
            <a:ext cx="6192688" cy="792088"/>
          </a:xfrm>
          <a:extLst/>
        </p:spPr>
        <p:txBody>
          <a:bodyPr>
            <a:normAutofit fontScale="90000"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AR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AR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AR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AR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AR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s-AR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s-AR" sz="2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PROPUESTA PARA LA INCORPORACIÓN DE CRITERIOS DE SUSTENTABILIDAD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14313" y="1341438"/>
          <a:ext cx="8929687" cy="5069149"/>
        </p:xfrm>
        <a:graphic>
          <a:graphicData uri="http://schemas.openxmlformats.org/drawingml/2006/table">
            <a:tbl>
              <a:tblPr/>
              <a:tblGrid>
                <a:gridCol w="2095149"/>
                <a:gridCol w="6834538"/>
              </a:tblGrid>
              <a:tr h="14630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6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Etapa del procedimiento de compras y contrataciones</a:t>
                      </a: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AR" sz="5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2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2000" kern="12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Recomendación para incluir criterios de sustentabilidad</a:t>
                      </a: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77732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Especificaciones técnicas en los pliegos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CLAUSULAS</a:t>
                      </a:r>
                      <a:r>
                        <a:rPr kumimoji="0" lang="es-A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TECNICAS –OFERTAS.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-CLAUSULAS</a:t>
                      </a:r>
                      <a:r>
                        <a:rPr kumimoji="0" lang="es-A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AMBIENTALES.</a:t>
                      </a:r>
                    </a:p>
                    <a:p>
                      <a:pPr algn="just"/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-CLAUSULAS ETICOS SOCIALES.</a:t>
                      </a:r>
                      <a:endParaRPr lang="es-AR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0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Selección del oferente</a:t>
                      </a:r>
                    </a:p>
                    <a:p>
                      <a:pPr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s-AR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es-A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 VALORARA POSITIVAMENTE A LAS EMPRESAS QUE DEMUESTREN MAYOR</a:t>
                      </a:r>
                      <a:r>
                        <a:rPr kumimoji="0" lang="es-AR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COMPROMISO AMBIENTAL –ETICO-SOCIAL.</a:t>
                      </a:r>
                      <a:endParaRPr lang="es-AR" sz="2000" dirty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8438" marR="28438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449" name="Picture 6" descr="Resultado de imagen para COMPRAS SUSTENTA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57683">
            <a:off x="7461404" y="2971446"/>
            <a:ext cx="1527175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251520" y="0"/>
            <a:ext cx="7851775" cy="1828800"/>
          </a:xfrm>
          <a:extLst/>
        </p:spPr>
        <p:txBody>
          <a:bodyPr/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s-AR" sz="32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PROPUESTA PARA LA INCORPORACIÓN DE CRITERIOS DE SUSTENTABILIDAD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95288" y="1989138"/>
          <a:ext cx="8424490" cy="3579101"/>
        </p:xfrm>
        <a:graphic>
          <a:graphicData uri="http://schemas.openxmlformats.org/drawingml/2006/table">
            <a:tbl>
              <a:tblPr/>
              <a:tblGrid>
                <a:gridCol w="2147172"/>
                <a:gridCol w="6277318"/>
              </a:tblGrid>
              <a:tr h="8640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16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Etapa del procedimiento de compras y contrataciones</a:t>
                      </a:r>
                      <a:endParaRPr lang="es-AR" sz="16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439" marR="28439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AR" sz="5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Recomendación para incluir criterios de sustentabilidad</a:t>
                      </a:r>
                      <a:endParaRPr lang="es-AR" sz="2000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8439" marR="28439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481821">
                <a:tc>
                  <a:txBody>
                    <a:bodyPr/>
                    <a:lstStyle/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Criterios de valoración de </a:t>
                      </a:r>
                    </a:p>
                    <a:p>
                      <a:pPr marL="0" algn="l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ofertas</a:t>
                      </a:r>
                    </a:p>
                  </a:txBody>
                  <a:tcPr marL="28439" marR="28439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-OFERTA ECONOMICA.</a:t>
                      </a:r>
                    </a:p>
                    <a:p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-CARACTERISTICAS TECNICAS.</a:t>
                      </a:r>
                    </a:p>
                    <a:p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-ASPECTOS</a:t>
                      </a:r>
                      <a:r>
                        <a:rPr kumimoji="0" lang="es-A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SUSTENTABLES</a:t>
                      </a:r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s-A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-PLAZO</a:t>
                      </a:r>
                      <a:r>
                        <a:rPr kumimoji="0" lang="es-AR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ENTREGA.</a:t>
                      </a:r>
                      <a:endParaRPr kumimoji="0" lang="es-AR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439" marR="28439" marT="0" marB="0">
                    <a:lnL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DB3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71" name="Picture 8" descr="Resultado de imagen para aspectos socia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9284" y="5661248"/>
            <a:ext cx="1994716" cy="98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276872"/>
            <a:ext cx="7776864" cy="212365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Etapas del procedimiento de compras y contrataciones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7" descr="Resultado de imagen para institucionalidad ambie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0" y="5214938"/>
            <a:ext cx="1790700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Título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357188"/>
            <a:ext cx="7851775" cy="914400"/>
          </a:xfrm>
          <a:effectLst>
            <a:innerShdw blurRad="114300">
              <a:prstClr val="black"/>
            </a:innerShdw>
          </a:effectLst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s-AR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CONCLUSIONES</a:t>
            </a:r>
            <a:endParaRPr lang="es-AR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4 Rectángulo redondeado">
            <a:extLst>
              <a:ext uri="{FF2B5EF4-FFF2-40B4-BE49-F238E27FC236}"/>
            </a:extLst>
          </p:cNvPr>
          <p:cNvSpPr/>
          <p:nvPr/>
        </p:nvSpPr>
        <p:spPr>
          <a:xfrm>
            <a:off x="3491880" y="1628800"/>
            <a:ext cx="4320480" cy="864096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/>
              <a:t>Centrar esfuerzos en : </a:t>
            </a:r>
          </a:p>
        </p:txBody>
      </p:sp>
      <p:sp>
        <p:nvSpPr>
          <p:cNvPr id="6" name="5 Explosión 2">
            <a:extLst>
              <a:ext uri="{FF2B5EF4-FFF2-40B4-BE49-F238E27FC236}"/>
            </a:extLst>
          </p:cNvPr>
          <p:cNvSpPr/>
          <p:nvPr/>
        </p:nvSpPr>
        <p:spPr>
          <a:xfrm>
            <a:off x="467544" y="2924944"/>
            <a:ext cx="4032448" cy="2016224"/>
          </a:xfrm>
          <a:prstGeom prst="irregularSeal2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/>
              <a:t>Institucionalidad</a:t>
            </a:r>
          </a:p>
        </p:txBody>
      </p:sp>
      <p:sp>
        <p:nvSpPr>
          <p:cNvPr id="7" name="6 Explosión 2">
            <a:extLst>
              <a:ext uri="{FF2B5EF4-FFF2-40B4-BE49-F238E27FC236}"/>
            </a:extLst>
          </p:cNvPr>
          <p:cNvSpPr/>
          <p:nvPr/>
        </p:nvSpPr>
        <p:spPr>
          <a:xfrm>
            <a:off x="4067944" y="3861048"/>
            <a:ext cx="2592288" cy="1440160"/>
          </a:xfrm>
          <a:prstGeom prst="irregularSeal2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/>
              <a:t>Voluntad política</a:t>
            </a:r>
          </a:p>
        </p:txBody>
      </p:sp>
      <p:sp>
        <p:nvSpPr>
          <p:cNvPr id="8" name="7 Explosión 2">
            <a:extLst>
              <a:ext uri="{FF2B5EF4-FFF2-40B4-BE49-F238E27FC236}"/>
            </a:extLst>
          </p:cNvPr>
          <p:cNvSpPr/>
          <p:nvPr/>
        </p:nvSpPr>
        <p:spPr>
          <a:xfrm>
            <a:off x="5580112" y="5129808"/>
            <a:ext cx="3563888" cy="1728192"/>
          </a:xfrm>
          <a:prstGeom prst="irregularSeal2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dirty="0"/>
              <a:t>Coordinación de políticas </a:t>
            </a:r>
          </a:p>
        </p:txBody>
      </p:sp>
      <p:sp>
        <p:nvSpPr>
          <p:cNvPr id="9" name="8 Elipse">
            <a:extLst>
              <a:ext uri="{FF2B5EF4-FFF2-40B4-BE49-F238E27FC236}"/>
            </a:extLst>
          </p:cNvPr>
          <p:cNvSpPr/>
          <p:nvPr/>
        </p:nvSpPr>
        <p:spPr>
          <a:xfrm>
            <a:off x="683568" y="1268760"/>
            <a:ext cx="2520280" cy="13681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/>
              <a:t>Compras publicas sustentables</a:t>
            </a:r>
          </a:p>
        </p:txBody>
      </p:sp>
      <p:pic>
        <p:nvPicPr>
          <p:cNvPr id="70673" name="Picture 19" descr="Resultado de imagen para institucionalidad ambie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75185">
            <a:off x="6594475" y="2681288"/>
            <a:ext cx="2224088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74" name="Picture 2" descr="Resultado de imagen para MUNDO VER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25306">
            <a:off x="481013" y="4887913"/>
            <a:ext cx="205263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Diagrama"/>
          <p:cNvGraphicFramePr/>
          <p:nvPr/>
        </p:nvGraphicFramePr>
        <p:xfrm>
          <a:off x="755650" y="401638"/>
          <a:ext cx="7704138" cy="1011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 redondeado">
            <a:extLst>
              <a:ext uri="{FF2B5EF4-FFF2-40B4-BE49-F238E27FC236}"/>
            </a:extLst>
          </p:cNvPr>
          <p:cNvSpPr/>
          <p:nvPr/>
        </p:nvSpPr>
        <p:spPr>
          <a:xfrm>
            <a:off x="1646822" y="1764062"/>
            <a:ext cx="2802243" cy="697054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/>
              <a:t>Cambio de Estrategia</a:t>
            </a:r>
          </a:p>
        </p:txBody>
      </p:sp>
      <p:sp>
        <p:nvSpPr>
          <p:cNvPr id="10" name="9 Flecha abajo">
            <a:extLst>
              <a:ext uri="{FF2B5EF4-FFF2-40B4-BE49-F238E27FC236}"/>
            </a:extLst>
          </p:cNvPr>
          <p:cNvSpPr/>
          <p:nvPr/>
        </p:nvSpPr>
        <p:spPr>
          <a:xfrm>
            <a:off x="7092950" y="4365625"/>
            <a:ext cx="484188" cy="576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1" name="10 Flecha derecha">
            <a:extLst>
              <a:ext uri="{FF2B5EF4-FFF2-40B4-BE49-F238E27FC236}"/>
            </a:extLst>
          </p:cNvPr>
          <p:cNvSpPr/>
          <p:nvPr/>
        </p:nvSpPr>
        <p:spPr>
          <a:xfrm>
            <a:off x="4473575" y="1844675"/>
            <a:ext cx="117792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3" name="12 Flecha abajo">
            <a:extLst>
              <a:ext uri="{FF2B5EF4-FFF2-40B4-BE49-F238E27FC236}"/>
            </a:extLst>
          </p:cNvPr>
          <p:cNvSpPr/>
          <p:nvPr/>
        </p:nvSpPr>
        <p:spPr>
          <a:xfrm rot="2642570">
            <a:off x="6357938" y="2965450"/>
            <a:ext cx="412750" cy="412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  <p:sp>
        <p:nvSpPr>
          <p:cNvPr id="12" name="11 Rectángulo redondeado">
            <a:extLst>
              <a:ext uri="{FF2B5EF4-FFF2-40B4-BE49-F238E27FC236}"/>
            </a:extLst>
          </p:cNvPr>
          <p:cNvSpPr/>
          <p:nvPr/>
        </p:nvSpPr>
        <p:spPr>
          <a:xfrm>
            <a:off x="5702300" y="1498600"/>
            <a:ext cx="1874838" cy="12969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Sustentabilidad</a:t>
            </a:r>
          </a:p>
        </p:txBody>
      </p:sp>
      <p:sp>
        <p:nvSpPr>
          <p:cNvPr id="15" name="14 Rectángulo redondeado">
            <a:extLst>
              <a:ext uri="{FF2B5EF4-FFF2-40B4-BE49-F238E27FC236}"/>
            </a:extLst>
          </p:cNvPr>
          <p:cNvSpPr/>
          <p:nvPr/>
        </p:nvSpPr>
        <p:spPr>
          <a:xfrm>
            <a:off x="4768826" y="3420447"/>
            <a:ext cx="2808312" cy="697054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/>
              <a:t>Compras Publicas Sustentables</a:t>
            </a:r>
          </a:p>
        </p:txBody>
      </p:sp>
      <p:pic>
        <p:nvPicPr>
          <p:cNvPr id="6148" name="Picture 4" descr="Resultado de imagen para sustentabilidad ambient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868507">
            <a:off x="1414214" y="2898519"/>
            <a:ext cx="2664296" cy="17485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90575" y="293688"/>
            <a:ext cx="7851775" cy="1011237"/>
          </a:xfrm>
          <a:extLst/>
        </p:spPr>
        <p:txBody>
          <a:bodyPr rtlCol="0"/>
          <a:lstStyle/>
          <a:p>
            <a:pPr marL="484632" algn="l" eaLnBrk="1" fontAlgn="auto" hangingPunct="1">
              <a:spcAft>
                <a:spcPts val="0"/>
              </a:spcAft>
              <a:defRPr/>
            </a:pPr>
            <a:r>
              <a:rPr lang="es-AR" sz="3200" b="1" dirty="0" smtClean="0">
                <a:solidFill>
                  <a:schemeClr val="accent1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UNA POLÍTICA DE CPS DEBERÍA:  </a:t>
            </a:r>
            <a:endParaRPr lang="es-AR" sz="3200" b="1" dirty="0">
              <a:solidFill>
                <a:schemeClr val="accent1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386422" y="2207113"/>
            <a:ext cx="1440160" cy="864096"/>
          </a:xfrm>
          <a:prstGeom prst="roundRect">
            <a:avLst/>
          </a:prstGeom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000" dirty="0"/>
              <a:t>Sistema </a:t>
            </a:r>
          </a:p>
        </p:txBody>
      </p:sp>
      <p:sp>
        <p:nvSpPr>
          <p:cNvPr id="11" name="10 Flecha derecha"/>
          <p:cNvSpPr/>
          <p:nvPr/>
        </p:nvSpPr>
        <p:spPr>
          <a:xfrm rot="20406301">
            <a:off x="4127531" y="1991213"/>
            <a:ext cx="8636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2" name="11 Rectángulo redondeado"/>
          <p:cNvSpPr/>
          <p:nvPr/>
        </p:nvSpPr>
        <p:spPr>
          <a:xfrm>
            <a:off x="5292080" y="1808981"/>
            <a:ext cx="1512168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/>
              <a:t>sociales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1452750" y="4160593"/>
            <a:ext cx="2975233" cy="70856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2000" dirty="0"/>
              <a:t>Política  de  Desarrollo Sustentables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5145609" y="3108103"/>
            <a:ext cx="1584176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/>
              <a:t>ambientales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5272670" y="4188223"/>
            <a:ext cx="2016224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dirty="0"/>
              <a:t>Reparticiones  gubernamentales</a:t>
            </a:r>
          </a:p>
        </p:txBody>
      </p:sp>
      <p:sp>
        <p:nvSpPr>
          <p:cNvPr id="23" name="22 Flecha derecha"/>
          <p:cNvSpPr/>
          <p:nvPr/>
        </p:nvSpPr>
        <p:spPr>
          <a:xfrm>
            <a:off x="4579565" y="4360246"/>
            <a:ext cx="576263" cy="433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4" name="23 Flecha derecha"/>
          <p:cNvSpPr/>
          <p:nvPr/>
        </p:nvSpPr>
        <p:spPr>
          <a:xfrm rot="1735135">
            <a:off x="4144530" y="3014090"/>
            <a:ext cx="846138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aphicFrame>
        <p:nvGraphicFramePr>
          <p:cNvPr id="16" name="15 Diagrama"/>
          <p:cNvGraphicFramePr/>
          <p:nvPr/>
        </p:nvGraphicFramePr>
        <p:xfrm>
          <a:off x="683568" y="5589240"/>
          <a:ext cx="7776864" cy="1124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5813" y="571500"/>
            <a:ext cx="7772400" cy="857250"/>
          </a:xfrm>
        </p:spPr>
        <p:txBody>
          <a:bodyPr/>
          <a:lstStyle/>
          <a:p>
            <a:pPr eaLnBrk="1" hangingPunct="1"/>
            <a:r>
              <a:rPr lang="es-ES" altLang="es-ES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MUCHAS GRACIAS!!!! </a:t>
            </a:r>
          </a:p>
        </p:txBody>
      </p:sp>
      <p:sp>
        <p:nvSpPr>
          <p:cNvPr id="73731" name="AutoShape 2" descr="data:image/jpeg;base64,/9j/4AAQSkZJRgABAQAAAQABAAD/2wCEAAkGBxQTEhUUExMVFhQXFxwYGBcYGRwaHBccHBgXHRocGhwYHCggHBolHBwdITEiJSkrLi4uHB8zODMsNygtLiwBCgoKDg0OGxAQGy8kICUsLCwsLCwsLCwsLCwsLDQsLCwsLCwsLCwsLCwsLCwsLCwsLCwsLCwsLCwsLCwsLCwsLP/AABEIAKIBNgMBIgACEQEDEQH/xAAbAAABBQEBAAAAAAAAAAAAAAAEAAIDBQYBB//EAEcQAAEDAQUEBggEAwYFBQEAAAEAAgMRBAUSITFBUWGRBhNxgaGxFCIyQlLB0fAVYnLhI5LxFjNDU4KyByRUg6JEc8LS4hf/xAAZAQADAQEBAAAAAAAAAAAAAAAAAQIDBAX/xAAlEQACAgEEAwEAAwEBAAAAAAAAAQIREgMxQVETIWEEFFJxMiL/2gAMAwEAAhEDEQA/AKOydI5Q5pcSQBSm/tptWqu6+BIcOEjjqqu9rbYYGAxsbLJXIZ0ptOLQ7svBVV33/J1jSAxjQ4ZAbK6VJrplvXV/3G0qOSsXTZuRONhB7M09tpHemtbFQPyYXCuZpX5KOaLaM1zZo18b7CPTDsKmivFwzVNJOW6t+80Ky9MdaClMjWn1ScFL3Q7ktjTTXuTqFF+KFZaa3UOZ++xI3iAn4YrgryT5ZsI74J2IW87yeWGmfCu2hGe8ZlZhl8trt+/NGRXqDtQtFR4B6kmdlntZYCyV7aZBvu0ptAAFFmbfYrU51X58Rl8hvotVPbXYfUFTx2eCobTBaHuBcagabKb1vpySMZpvcvuiVmnjBxuOE7CSdp03di0brVTasxYrTMAB6rQNlOSLleZBRzclnOXspQYbaekUbWkYhjGg2Hv08Vj+kt9PfKHxyODQMNGuyBBqd2dNuexH/wBmYXmri7nT5J7+iUFMsX8yuOppR3E4TfBiw8lxdWp1NT51RhvIuo1x9UZgcaedB4K+HRuAHJrj2uUsfRmL4fFaeaBHjkVFu6QyGMROcXt2YtW11oBsy899FXWS8nscHNJaRnXsWvHR6ClTGaBVTmWQEgQkni6nzSjONVQ3CS9thdh6VWl0ge1znO27naat0p3ZK/g6TWp/+GDTWgI7h5qtu+WKJpcWhg2Aa+Ka7pOzEGxMBO07DppTXtWTipbRLTa5NhYr5kNMUZbUZ6ZH6KybeJ35rIi/og3OQFwGdNvZTLxVfZumzHOILSBszWPivZGmdbs3Qtsx3DPYK5d6LbNIRoeVFgG9N2ZjOgOVDWvIZKxg6RukacGY3VWUtKS4NYyTRrJJ3AVLgO9C+m4tHAjgVk33g7QRcgofSpfdjpyTUPXAPc1domA1cFWWm8wNFnprXOeCBkkedXLSMO2RJ9Giferjoh32xx1cOazwkcdqc1x2lX40TkWMt6lp0cUbY73qKuBCpmHiUTC4Dt+9pRJRaocXJOzR2e+G7Ae4I5l6k7D35eZWVjtA+IomKZnxFc8oRRupNmpjtNdS0dp+iJZbI26vHJZmKh9nP74IuGzHblyHmsZRj2aJy6LOa3sJyJPYEkI2FgyLgTuz+iSnGI7fR4haOtJq5h5IiwzyR5tGezKvJHG0u3pCU6r3c3yjy8F2BPvG0OcXEP5Gn9EXY72tAoAXYdgoaCuqIjtRG9TNtpGxQ5eqotQ+hDrbI5lHEknuQjMQA8lOLZXUVXROPh5rFSr1RbhfIDLKaaHu+qjfNl7LuxWLqnQAId3FaR1FyQ9P6Dwlx0Znu/dHxNk3GvBMhtNNFK28DuSlJvZDUF2HRW58erARxJNPEKVt5OccmgKrmtpcKUTIZcOyqzcL3Rd1yXzLY4blM68t9Cs5LOSmMtBUPSTLWoX098ub7LRVV0l52iTbQcMlp+j91xSWNszrNLO90rmERvLaACoOoFNneob66NBtokbFLHHE1rHOM0lMBfWjKgEk5V7DrvIxjF7Ck5S5M+x0ranH8/NdM0pPrScjTyVmzovOZZoy+JphaHvc5xw4XZhwIacqCprSibZOjMslME1mJdi6tvWGsuCtSz1dMsq0V2KislJcM3uPa5Nggom2OzSSyNijFZHOwgVAzzrXZQAEnsKv7R0fMdjneXslmZMyNpheXBpLg1zHCg9ep2jaj2vViVFFaLID7TssslBHd8Q38yrW3dGLQxpOOKRzXNbIyN9XxF9A0PBAAqcsidvdy8+jckAOKazukBFYmyHrPW0o1zRi7jvTt1uKvgCLNCPdce0pjbLB/lVPFx+qsrx6OTQxve6WEujAL42vrIyulQQBXsJ4J03Rydss8RdHjgiMziC6haADRvq1LqHQ0HFK/oUugBjIwatib35+aLjtrq1DWg7wFbz9GMcdlMLo2vlgDiySQh0j6YjgFCNOwKsFxzCDr3yRRsq5tHuIdiZiBbTCQXHCaZ7FLp7lL0SG85Npb5JvpziNQjrV0akfO9jBDH1cTZHVlc5oB1OJzAa7SCAAqaCwufMImObI4uwgtNWniCQMqZ1U4xoq2SyT11PJQuodhKtbT0bkZhDXxSuc/q6RvqQ/c4ECnE6Dapr1uV0UGJhjeYyRO5khcQSTQFhAAA07RsoUWuB1e5URwE+6imWMe86ncrtnRiZrnML4HOaA4sDzUNJ9r1mijRxpoeC5Jdj2viYyOOTrgXRua+rSG+0SaCgFRzyqs5ylwXCMeyp9Gi+M8k6KGLaHu8ETejJIY+tHo8keLAXxEuDXbnVoQfDTeKx3cJpo3Sh8EUTXYC+QloxUBpk07CNaeanGbHcCUTwt0h5pwvvD7MTBxog4bumlMh6+BrI3iMyuk/hueQKNY5oNTQjsryprxbLDK+KTJ7DQgdmWe4gg94VR0E9xPVa2Ly09I3bB8lVT3/KdtFXmY/YXMQ3LVaMY8EPVkwk3g851PNJBhzvygbklfiTItld1DlA6QN1dVHG2lc9JHwjktFqS5RLhHhgkdpbv8FO20jepeub8DUi5nwhGfwWHTFHMDoVMJFGA3YudVxUtqy1YS1w3lPwtQro3dqQc4bFFcor/AFEj49yjcRvCcZimHPUKlLsh1wPaQpMagACQib8RTbXYUyfrEgQuYBvTSAFNopIv2X9hsbLOx0jJGzGQuacILS0ilQ6pNc6UpxU3R2+oYhKZRIZH0wytDHPbnV1DJpXIYhU9+aq7vuC0zsEkUJcwktBBYMxqPWcCO0rtl6P2qVz2Rwuc6M4XglrcJ3VcQK9lUqCzSXj0jie61ua2X/mIWRgEN9UtqDWjvZ00zz0AS6O9JLPZmRVilD2F3WdWIyJa+yXOccRoNBkPBZmzXJaXvkjZC4vj9sGgw7qlxDc9grnsqFZXt0alZOyGBr5HmBkrwcIwklwcCSQABSmanHgdoGui8BBamztBcGvcQDkS04m8QDhPNXLr8szIJI7PHOHPnZMDIG0Ba9rsPqurTLLUmuZWXvCyywPwTMLH0rQ7jXMEEgjiNx4ouO5bUYeuELjFhLsWWg1IbXERxAKbTC0aW+ekrJmPDX2kY8NY/wCEGNoQXUcGl5zFQTSngiLVfcMkWGssrgWlhnEdYy0g1Dm0cTltWXs1wWyRjZGQFzHDE0hzcxvpir3aoOEkuDQ04icIArUnSlNa1yospJ16NI48mxvaOx2gySkPE0lNSMLTQA0oanLeOSs7VeVmc+aSj+smhMTvZoKgDLPgM/y6LJ/gs0csLJ4nRtlkbHiq13tOAIq1xANDoU0xNbbPRwTT0gRYttC8MruqsK1HybXpbUaqK02b/lnkSY7MzC0AgB1BQVzrQHPLvQF4xNms7YqnEJpJDuJeXGg25VRh6PltsbAJHdWYTJjyqCHYSN2pbzVRa7Da+tlbBE6VkcjmYqsbUt3YiKnfSqlx19kxp6G7L+0TMe6d3rN66ARZgVFBSuR0VZc12MgmZKHVLDWlDtBB8Cqa7PS5ml8cJLWvLHGrRhcACQQ5wIpUeWqCl6Q4a0cT2UA5naolp/obqy4vQSs3kNlgZI2SFpxh5cS4jQ6gU7dT4ptthibHM2MUM3tF1KAVJoKa5navPX9ICaGjsQHxup4fRTM6VPyq0U2kD6oej+ndBnocs3drtEbprRIHZTQGIDKrSWtFTwyUFltLYxZaVPUslY4HLEJCNDXZRZaO+Q6mY7M/Leo7XeeRdgBIGWv1UxevdFvS0qvcvbXYYxZjZ4A8MfIJHukLa5DJoDTSmmfA70ujrRZg4GWZtXA0jMbmuH5myDXiOG5YiS/ps/ZHDDpzUQvqXaQe0D5Lrjo/o3tHK9T8+1M9Is97MZ17Wh8McsolZ1PVlzTgY1wLZPVAOGuW0ntOUvmzPmnklDnEOIoX4cRAa1orgAbWg2DnqaIXvJ+Xl9E597vNPZHZX5lX49b4LPQ+hUt2yBMNkI1Q5veTeOQz7fvYo33nIfe5ACngtVDW5M3PR4sKMVNtEkI68ZD73h9AknhLkjOJXU4rveq70sceRTm2oHSp7l0YsxyRYN7U6vFV3pAGw/ylL0pu48k8QyLAuptXTN2qv9KG4rnpbdoPJGCBzZZi1muqTpyfeKqvxFnFO9Pbx8EsFfoMmWYtPFd6/iqsW9u4pC3N3OPcnihZMs/SDvXfSFVC8B8L+Q+qRvAfC/l+6WMR5MtvTCmm08VW+nD4X8k38Qb8L+SFFCcpG6gvyNthssXW0kZbRK9oByYK5kgUpWmWqvPxuwuntUjpxnaI5IsbZXRlrWR1c1jSB1tQQHO09XVeU/iTR7r+X7rrLwadA7kFL00xqTPU70vuzWj06H0kRtnkjljlwPc0gMjBaWgB1QW9nknW2+rFLanY7RVnobI2ueJMD5GukqJmMo5+RaaaZleVm8Rufy/dN/FG7WuHd+6XiQ82bjp9ekU80T4JA9rbOyM0aW0c1zyfVdpk4U13LQw9LYepheyWCOWKziItlgklfVoAIYWSNbhdrQ6ZE7QPJfxZn5uSX4wz83JDgqSBSfB6dd3SKFsl1Vlo2CNwm9r1CW0FaDMngCqG6b6ZDb2zuqY2zOcaa4SXCtDwNaLIG9Wbncv3XRerNzuSFBBkz1O8eksQkhDbRZnRemRzOEVnlY5oEgJe975CCcOoDanXLRUNovWM3l1wdWL0sSYqGmDrg4uprTDnp9FifxZu53L90he7fhfyH1S8aHkz2R/TeznFR/remANNHf3BkY9z9NPVOWuzao4L9sPXmYzjE20ueMbZXgMNaGFoo1hNRVxBNMXBeQG+G/C/+X91z8WZufyU+NBmzf3tfEXolpiZIHPkvF8wAB9aItBBzFPaFKa5KlvmxCExfxMfWwMlNWlpZjxerQkk0p7WVQagLN/izNzuSRvdn5+8a0FPLJaJJcicmyyL04SKq/FWfn5JfirNz+SZJbtnoaj74dikbbHfEeapfxNn5uS4L0Z+bkljFlKclsWbnpvWKvF4tPxck43gz8w7lWxDDutSEnBAi8Gfm5Ln4iz838pR6GH410PVcLzj3nkni8GbzyTAOxpIH0+PeuoAHEn5O9SmVg1aR5IwWQnaFO+7zwXRSOVyK18ke5MjZEdhRlouo8KqOO7CU6QJ+iHq4/spUh2jx+imfc5UMtgISUV0O12dLIgNtO1JvVcR2feacbqfhDg04TplrsNN4qnxXFO6mGJx8K7ckrSCm9mM/hDb4j6KUmPaT99iksHRmaR4aGGp0289ABs4KB9goSCCCMiDqDuPFCaYNVyMkZFqdU5ksQ90FMdZRuThZRuTpCv6P9JYOzsTX2iOtSK/femejDaE70cfCnSBMlZbIR7ia+1xHVn+0/JGOudws7bQWfwnPMYNRXEASRQZ0oDmlbrp6hsTpW0E0YljzrVjvZJocjwKm4jA/ToTlgPdT5pC2xjRh7ykxsORIKfgh4o9Csgda2/CPH6od84GjW99US9kO0kLnVQZeud/dvR66LSIRIPy8j9Usf6fHLxRXo0GyQgcUR6NB/mHklcegorTNTaONPuq6Zici7Ld/VWDbJZq063PcuxWKz1/vRXdkpbiCTK+OnxDvAKIimj2lv8AKK+S0k/RANdhdI1rup6+hc0fwzoRU5nLTVVjbogOlob4JeSHA8GBsnsu7P8ASFwy2c7RT9P7/NTvuGDU2loHciry6GNgfglnDXYQ6hpocwcjt+RSzjY8H2VjHWbPXkAntfZdtfvtKlZ0chpUWhqKtnQwRCMvmaBIxsjNPWYdCKHampoWJWSOsutD2fYTo5rNsbn97wiv7MM/6hiaejDdk7PvvVZIVA8logpp99iiM8B3jl9M0QejG6ZhUMnRR+yZiTn6BJdkINnrmMt6eXWfYByH0T4uirx/jMKlPRV9MpGJZeroql2QEwEagFOMMGXrc/2KmZ0Wf8bFw9GJB7zD3qlJE19BnQwn3+WSSLj6MS740k84cipgkWMbaIkPfvRfVPGrDyXDG/4TyTyE4kJkdvTHTOqisJ+E8lzqzuKWYsCDrHbihZHOOVDrs1J+qto4CVPZD1TyaetQhp3E0qcs60rzRmgwfQW2QxRNj9U4RShaCan2s3DLPSnbqapkV5ODW4GCuRqWt7aj1aoKcOdqeWX9BRRP9kUHiVMqGjWQ9IJGxsNGNcHGpDaVGVAaDXXTfzzPSiAseJoq9VLU50o2Spxsy/mH6uCa4nqx6pJxZZmoy3/eqtLk/isls8mTJW5E+68Zsd3EAdhI0JQkl7EzJda/4gpGTP3qf8O7U8WOm3wWloMSFtocdoXJJHcFOLIOHJcdZG7wjJCxNrdtqgZc8JtMBnabW8BokdGWnA41q01OQIpxV5JAJZrI6zxsYG3aHxh7TM6JtRhEYJ9eQAgAnxXn1juSeWMdXHPJEDlgY9zA7Q0wgjF4pkkT43Uc6Vj2DCAS5rmD4RU1aOA2Lnemm3T7NlKuOj0S9I4222zwyRBottkdE9xY1jhLT1XENqA8H1cq0xDYBTD9On+jMs1iDRihiD5nNAzlkzIqM/VH+4blHdd5CCRsjmtmwew2XE4Mdia4OaMQo4FuqrbzlM8r5XucXvcXOoKZ8OA0HBOEGn72G5Kj0botZpAy6m2azxPs8jXPtjyxriJAB7bjm0h2nYG6BUj7oktFjt0cEWORt9y5ACrY8h2hgJ7BmdlVl7ptr7NLHKwvIjeJOrJdgcRpiaD2eCFtFqc6WV4xtMz3PeGktBxOc4g55tBcaVUPSaZa1VR6uLLELdez2M/jsNnDAyJsr2MMERcY4nEA1dWtN23Rec/8Rw1ttk6qJ8GKNpc0tDaOIOIgNJAaaB2upJQgEwd1gEmM6vxnEcgParXQAdwTYy576GNznk1NTUk7yTtThHF3YpTv1R6R0khdLYZzHB6LHHZsboJrNHha1rSf4EzBlJQZVJIIbk2tUVfV0ltgtbJYo6R2dr4xHCGRxkAkiJ9S95y9YnyJr51NZ7QW4DG7AKUaXktFDlRpNMk0SytGFzZB6uGmM0Dfh19nhooUemU5fD0K1MabXJVoNLirmNCHajcVTdJbaGWKwRNawNlsrXSHA2rqYS0YiKihrodqynXurWr64cFcR9n4a19nhoo3uqAHYiGijQTXCNw3DsWkYKzOT9Gz6KQn0CaSywxyWnr2scC0PIiLW0o1wORdWvCp2AjUz2SM260vLB1zLLF1dGNkc2uPGWRuycR6oHbTbQ+U2WYN9kubUUNCRUbjTYp3WijsRc/GBkcRqMthrUf1UTi2/RcKSqy1/wCIFkYbS0thdG50bS8OaGYn1ILg1pIFaA9te1aez2EufYiwMxR3XGQXM6xzaACsbCaOk2Cu89/ncspc6pcSTtJqT21ThPICDjeC0UacRq0bhQ5DgFo9NuKRkpVJs03/ABMu5rZIHdUGvfCC84QwucDT1g3LFSgpXcNyx8dkFM2+KKlneQKuJA0qSab9dEFJajpmtNONJIzm7dj/AEIbQVC+xs3uRXpIooPSjur3rSibYI2xjF7TvFEusgHvO8VwzOr7IHelIXkZU5oobsjEY2PPNOew09o80G4lMlnO4pD9hJxfEeZSVU+dcU5RNFBmq/ELQfdUwt83w1RYZxHgn9XxCztC/wAAXW2TYwrgtcuxvgjntA1cAuBzfi8EWgdgjLfN8A5KZj3PGJ4odAPv7yRbab/Cn3/VRuIJ7Pv9+9WnZLtDC1VMkpJLd25XDiqe0RvqS0bVLoEF2G1YqsI0VvYZA1wVDZah4qNit2FCSBkF5xmOV7Q7KtW5e6cx4EIRzz8XgtI8CSMONKxih/SSacjXmgDJFvalt6KttFK7EdCeSbgkPu1V31sPxNXHWiHeE7Earo8WsuuLrZrRB/zL87OaOd6p9V35dvaAiTBDbZbTanxtLYo444xOXBp9rFJJ1dT3cNmzIuvZnViLGTG1xeG7A4ildK6Zart3371DsUL3sJFCRtHEHVYODds2UlSRo7RcNmjda544RM2OKJzIauwh7y4Pro4taBi7CeC5dNwQSPtMr7IIBHHGWQzOfgq/HV5wtxYRhyAyzJ7KD+1UokMoll6wihdlpsFKUp3KA9MZWyGUSS9YRQu1y3UpSncjCdDyiuDVtuOyNltTmwCSNlmEobV1GyVdia0mhpkDU7Hdy70auWGYRmWxRMEzpM3PfiIFadU1tcLRTMuIzrvFcXN01mJe4ulcZG4XVGrd2mQz2USsvT60RtDGGQNByGW+u0aV2IenMFKIpbtkDiAx9MZa0gVrQmlKanJNddrhn/FFDQkNIodxJ0PBSDp1MKV92TrB6zcnnPF256aLp6dEtc11MLn9Y4EtzedXdvgm81wEcSvmsr9jpe9M9Hd8RR7emMO2OveE53TCH/p3HuJ+SacugqPZXCA/H4LjrOPiqrWHpTEf/SPPYPqim31E4VFjeO0BJTlY3GNGeEI4oiKMfCSVbvvAH2bI6vYoHTSHSAhDlJhUUBehOOjSop2UyNEXKyc+4aKH0Sb4PJaRb7MWo8IGjeRlRJ9T7gKK9FmGgon2dkzTm0HtV5vglxiBhjjkI0vR3nSHwV9DbpB7jFN+KyDRrAo8kluLFGWN2yVr1J7gio7imcMrO8LQR3/INWtPclJ0ll4BD1J36RahEzT+itop/dOUR6K2g5dUea0UnSGY7QhnX1PskA7ks5jxiUjuhVqP+Gef0SVu6+7TslKSjPU+FqgWFtUZHEoorOQjYrMU3RJzqHHQ05Jpu9zv8R/NGsiIStM/VxueaeqK9p2DvOSj2CZR2gCEnPE7TWtNv33qBtuVK+yvleXBzgSdR80fDcto2SNP6m/RbptJEUnyEPvBOst7YciKqCS6LTpSL/yCAtV02huvV/zO+inL4NRXYfNemJwNNFK28FTxXdPrWP8A8ipJLHOB7TR2N+qFL4NxRo7uvjC4YhVpycN4NQa8ErRYPWIY5pZ7p/KcxXPXZ2g7lip4JD7TnH73BarozavVYw64sI7CKjkRp+ZNye4Y1sydtgdvHL908Xedp8P3Vx6Odx5FPFmduPJKyMiobdo3lSNuxtdSrQwEbDyXBEdxSb+lJgDbuZxTvw2PceaOIolTgeSkbYI27YtrfEp4u2D4GonDwUgHBJyfY0gdt3wD/DZ/KpGWOEf4beQU2Dh4KQRcDyWUn9NIoYyCMaMbyHyCkaxuxrUup+/sLvUAannVZOa7N4wfRM2m4BISDgo+raPfHbl8z2c1w4f8wV/U0dih6i7NFpS6Hul3KF1o4Jkuejgacc0HM19cjTur5JxmnyOWlJcBLrXw8/omG2j4T98lU2uV7a1Lzuo0qvknca/3h7uK3grMJ+uC+nvMAVLedEAb4r8POvkqSWU7Qe9Dueuhafo5pSNF+LMPDuPzSkvRg3nuA+azgcUnO7VfjQlIunXk0/v/AEUT7cDsCqRInY0/Gic2HmcbvNNLgfdHNAlycxxSxGpMkdFuDfFJcxpJ4j39mmjRcRVUx/EoyCT7qFk0INVb0jB6kNHvPAPYKnzARgeN4Q95ioZ+seRUtAtwro9clQCQtKLpa3PYu3IMLRkrkvBULVZr4zNxQxuDntc0sbq4EEDfpovMrx6YtfaWiNoFnDgHFwzc0kAngNqb04uzBbZGWN0j+sqZGRlzsLnE4muw7Dnkd6xjmEV8tyT1GXHSie7fg8ZZiYQ5pzBBqD3jVQ2m6G4cl5Z0StVsEoZZXPOYq3WPXPGDkBx1XsVpl9UDbT77lS1GZy06MZeV2AKospLJ4g3ZI13I1+S014uqs81pM8bRqXjzzWu/ojb2emm2Z7OVFw2pu1o5fsg+sKWGuxRSJsM65p91dBG5CNj+6p2AjaUUFk7g0/ukfDsCEc0pzQUUFhNG8PBcdE07+408lHTeutcUUFiNkGocQfvZoumzuHvCvYPknscuqXBPcpTktmdbJKPeHJRvqTVzAewpxeQu9as/48Oi1+jUXI508eroR20oe7CVC2CyHMtIPEu+ZTiuGij+Np8I0X6tTs4bFZzof/M591EpLDBTKoPF1RzKiliGyiFLCNil/kj2zRftmiR9gz9UxnhiPyC4LA/4W9udPJMxb6d6Y8huebe8jyT/AIyXIfzG3sNt1keWkBkTid7wPMLLu6P2nP8AgtPY9p8nLWNmlHsuk7nE+bUorTaXbCf1Bo/3BaacXpqkzPV1fJujKWe5pw/1oHgfpLvIq8julrh/EjJ7Q9vmrmK2yD2omHvj+gRUFsYdWtb/AKh/8XI1M5c0GnOMd1Zl3dHoDmHFv+rLxHzUk/Riz0qZer7TUFaZ8kJ2nuc4/JR9dENsh/0g+bVljq/3NfJpf0MWbhgrlbGn/tSHyCsLF0JEoq20A/8AakH+6i0Lp2UyB72gc8K4y1UOVO0Yv/sib1q/8yCL0eYlP/8Az4j/ABq/6aebklePteLUV76pLJP9f9jW/wA39TGGPieSc2M/Y/ZG+r9lOxL1TysgWB2eZQV83k6NtS1oAIIqczQ7ANNN3mrUyUVR0lw9Q4loxZAHcSaeVUmhxl7NP0b6ZWaRoaXtY/TC84eR0POqv5r0jpXE2n6h4UK8euzouJaE0pwrXzpuRtq6CPaKw1OWYxYfMZ81i4c0bZK9zbttMETHCziNhNTpSrs8zXM57e1YW6ej0bXSOtWGSulK0qc3HLjl3IH+ztqb7k47CfuiHddE49y0V7T9UUuir+m7sVthgZgjaGN1oA4V4nKp71FauksQGbgsN+BSu1imJ3118CUndG5/8l9OJ/8AyNybfwWK5ZdW/pTH7oJ5Kuum9S6drs200LRUg0pXXwQMlwyNzLQKa1NfJSXS3BPHxcAew6+CFKXI2o16PTrtnrk6Rrzl7uE7daZaU0411CsQ5U8QazQZollqWmKOXL2WQcuHNCtnTxKlQrCRRKm5RNnT2zBDQ7RKAuhgTBMF0ShOhWPawJ4aog8LplARQWSSNyTY4wE3rQnYkUFjg1OMYXGrlUUMb1Sa6AJ9U4URQZAj7FXSlVGyxnI7tPum/wC99hhTSQjFBkwZzSonZ6nL+u8fRFFgUb4+J8fsJYIebBS3fTvG2icR215b+Cc7LYf6/f3sYT/Ty4/fDNYIeZwn9vuu9M7vH69vmlnTQd32NyYcWWX3z02V7exGDHmPDsu5ODvv56cFBj3d33x+9FwOPYliPIJJrsqe35n77UkOXbyPvsSU4/S1L0VUHt02ZZdxUpOqSS6OTmGA5lVHSU/wmf8AujyKSSUi4bln0dGQ7B5lbOxjNvf8l1JZliteh70BZnE4qk+27zSSSkHAT9/7lWW378EklohGUvfTvKysn94zt+YXUlM+C4bM2+I7ztU0RSSWhiwgaHsUsWYzXEkEcj4z8vMKaL5LiSBkpKaSupJAIHMJN1SSTA7izR0ZyC4kkInfsTUkkDG1TyuJIA69Np9966kgAcuNDmqtshOpOu/gkkoKDbOKtJOtQoXj1TwApwzKSSEBDG41aK5VPkFI72B+o/7iuJKCxRD1j2jyULz6p/T9EklQHGa9580kklAPc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alt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2063750"/>
            <a:ext cx="6669087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042988" y="620713"/>
            <a:ext cx="7273925" cy="646112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s-ES" altLang="es-ES" sz="3600" b="1" dirty="0"/>
              <a:t>Catálogo de bienes y servicios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1371600"/>
            <a:ext cx="9144000" cy="32623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Tx/>
              <a:buChar char="-"/>
              <a:defRPr/>
            </a:pPr>
            <a:r>
              <a:rPr lang="es-ES" sz="2800" b="1" dirty="0"/>
              <a:t>Correcta identificación del objeto a contratar.</a:t>
            </a:r>
          </a:p>
          <a:p>
            <a:pPr marL="457200" indent="-457200">
              <a:buFontTx/>
              <a:buChar char="-"/>
              <a:defRPr/>
            </a:pPr>
            <a:endParaRPr lang="es-ES" sz="2800" b="1" i="1" dirty="0"/>
          </a:p>
          <a:p>
            <a:pPr algn="ctr">
              <a:defRPr/>
            </a:pPr>
            <a:r>
              <a:rPr lang="es-ES" sz="2800" b="1" i="1" dirty="0"/>
              <a:t>          </a:t>
            </a:r>
            <a:r>
              <a:rPr lang="es-ES" sz="2000" b="1" i="1" dirty="0">
                <a:solidFill>
                  <a:srgbClr val="002060"/>
                </a:solidFill>
              </a:rPr>
              <a:t>Resmas de papel A4 x 500 hojas, 80 </a:t>
            </a:r>
            <a:r>
              <a:rPr lang="es-ES" sz="2000" b="1" i="1" dirty="0" err="1">
                <a:solidFill>
                  <a:srgbClr val="002060"/>
                </a:solidFill>
              </a:rPr>
              <a:t>grs</a:t>
            </a:r>
            <a:r>
              <a:rPr lang="es-ES" sz="2000" b="1" i="1" dirty="0">
                <a:solidFill>
                  <a:srgbClr val="002060"/>
                </a:solidFill>
              </a:rPr>
              <a:t>, 210mmx297mm,       Extra blanco alcalino, reciclable, sello de normas IRAM.  </a:t>
            </a:r>
          </a:p>
          <a:p>
            <a:pPr algn="ctr">
              <a:defRPr/>
            </a:pPr>
            <a:endParaRPr lang="es-ES" sz="2800" b="1" dirty="0"/>
          </a:p>
          <a:p>
            <a:pPr marL="285750" indent="-285750">
              <a:buFontTx/>
              <a:buChar char="-"/>
              <a:defRPr/>
            </a:pPr>
            <a:r>
              <a:rPr lang="es-ES" sz="2800" b="1" dirty="0"/>
              <a:t>  Correlación con el presupuesto </a:t>
            </a:r>
          </a:p>
          <a:p>
            <a:pPr>
              <a:defRPr/>
            </a:pPr>
            <a:endParaRPr lang="es-ES" sz="2800" b="1" dirty="0"/>
          </a:p>
          <a:p>
            <a:pPr>
              <a:defRPr/>
            </a:pPr>
            <a:endParaRPr lang="es-ES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1233488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7\Desktop\Romina\descarga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3654425"/>
            <a:ext cx="22558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7667625" y="3860800"/>
            <a:ext cx="96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/>
              <a:t>2,3,1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704850" y="4735513"/>
            <a:ext cx="619283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sz="1600" b="1"/>
              <a:t>2,3,1 – 358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2217738" y="4776788"/>
            <a:ext cx="6191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altLang="es-ES" sz="1600" b="1"/>
              <a:t>Resmas de papel A4 x 500 hojas, 80 grs,                      210mmx297mm,       Extra blanco alcalino, reciclable, sello de normas IRAM.  </a:t>
            </a:r>
          </a:p>
          <a:p>
            <a:endParaRPr lang="es-AR" altLang="es-ES"/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704850" y="5645150"/>
            <a:ext cx="151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altLang="es-ES" sz="1600" b="1"/>
              <a:t>2,3,1 – 359.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2185988" y="5589588"/>
            <a:ext cx="66754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altLang="es-ES" sz="1600" b="1"/>
              <a:t>Resmas de papel Oficio x 500 hojas, 80 grs,                      216mmx340mm,       Extra blanco alcalino, reciclable, sello de normas IRAM.  </a:t>
            </a:r>
          </a:p>
          <a:p>
            <a:endParaRPr lang="es-AR" altLang="es-E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00113" y="692150"/>
            <a:ext cx="7272337" cy="5264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─"/>
              <a:defRPr/>
            </a:pPr>
            <a:r>
              <a:rPr lang="es-AR" sz="2400" b="1" dirty="0">
                <a:latin typeface="Arial" charset="0"/>
                <a:cs typeface="Arial" charset="0"/>
              </a:rPr>
              <a:t>Planificación presupuestaria.</a:t>
            </a:r>
          </a:p>
          <a:p>
            <a:pPr>
              <a:defRPr/>
            </a:pPr>
            <a:r>
              <a:rPr lang="es-AR" sz="2400" dirty="0">
                <a:latin typeface="Arial" charset="0"/>
                <a:cs typeface="Arial" charset="0"/>
              </a:rPr>
              <a:t>1000 resmas por año x $80 = $80.000.</a:t>
            </a:r>
          </a:p>
          <a:p>
            <a:pPr>
              <a:defRPr/>
            </a:pPr>
            <a:endParaRPr lang="es-AR" sz="2400" dirty="0">
              <a:latin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—"/>
              <a:defRPr/>
            </a:pPr>
            <a:r>
              <a:rPr lang="es-AR" sz="2400" b="1" dirty="0">
                <a:latin typeface="Arial" charset="0"/>
                <a:cs typeface="Arial" charset="0"/>
              </a:rPr>
              <a:t> Verificar ejecución presupuestaria.</a:t>
            </a:r>
          </a:p>
          <a:p>
            <a:pPr>
              <a:defRPr/>
            </a:pPr>
            <a:r>
              <a:rPr lang="es-AR" sz="2400" dirty="0">
                <a:latin typeface="Arial" charset="0"/>
                <a:cs typeface="Arial" charset="0"/>
              </a:rPr>
              <a:t> Presupuesto.                   Ejecución.            Diferencia.</a:t>
            </a:r>
          </a:p>
          <a:p>
            <a:pPr>
              <a:defRPr/>
            </a:pPr>
            <a:r>
              <a:rPr lang="es-AR" sz="2400" dirty="0">
                <a:latin typeface="Arial" charset="0"/>
                <a:cs typeface="Arial" charset="0"/>
              </a:rPr>
              <a:t>   $80.000.                         $70.000.              $10.000.</a:t>
            </a:r>
          </a:p>
          <a:p>
            <a:pPr marL="457200" indent="-457200">
              <a:buFont typeface="Arial" panose="020B0604020202020204" pitchFamily="34" charset="0"/>
              <a:buChar char="‒"/>
              <a:defRPr/>
            </a:pPr>
            <a:r>
              <a:rPr lang="es-AR" sz="2400" b="1" dirty="0">
                <a:latin typeface="Arial" charset="0"/>
                <a:cs typeface="Arial" charset="0"/>
              </a:rPr>
              <a:t>Informar a los proveedores </a:t>
            </a:r>
            <a:r>
              <a:rPr lang="es-AR" sz="2400" b="1" u="sng" dirty="0">
                <a:latin typeface="Arial" charset="0"/>
                <a:cs typeface="Arial" charset="0"/>
              </a:rPr>
              <a:t>exactamente</a:t>
            </a:r>
            <a:r>
              <a:rPr lang="es-AR" sz="2400" b="1" dirty="0">
                <a:latin typeface="Arial" charset="0"/>
                <a:cs typeface="Arial" charset="0"/>
              </a:rPr>
              <a:t> lo que queremos comprar.</a:t>
            </a:r>
            <a:r>
              <a:rPr lang="es-AR" sz="2400" dirty="0">
                <a:latin typeface="Arial" charset="0"/>
                <a:cs typeface="Arial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‒"/>
              <a:defRPr/>
            </a:pPr>
            <a:r>
              <a:rPr lang="es-AR" sz="2400" b="1" dirty="0">
                <a:latin typeface="Arial" charset="0"/>
                <a:cs typeface="Arial" charset="0"/>
              </a:rPr>
              <a:t>Generar una base de precios de referencia.</a:t>
            </a:r>
          </a:p>
          <a:p>
            <a:pPr marL="457200" indent="-457200">
              <a:buFont typeface="Arial" panose="020B0604020202020204" pitchFamily="34" charset="0"/>
              <a:buChar char="‒"/>
              <a:defRPr/>
            </a:pPr>
            <a:r>
              <a:rPr lang="es-AR" sz="2400" b="1" dirty="0">
                <a:latin typeface="Arial" charset="0"/>
                <a:cs typeface="Arial" charset="0"/>
              </a:rPr>
              <a:t>Establecer un lenguaje único. </a:t>
            </a:r>
          </a:p>
          <a:p>
            <a:pPr marL="457200" indent="-457200">
              <a:buFont typeface="Arial" panose="020B0604020202020204" pitchFamily="34" charset="0"/>
              <a:buChar char="‒"/>
              <a:defRPr/>
            </a:pPr>
            <a:r>
              <a:rPr lang="es-AR" sz="2400" b="1" dirty="0">
                <a:latin typeface="Arial" charset="0"/>
                <a:cs typeface="Arial" charset="0"/>
              </a:rPr>
              <a:t>Prevenir la generación de descripciones incompletas.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4766</TotalTime>
  <Words>2765</Words>
  <Application>Microsoft Office PowerPoint</Application>
  <PresentationFormat>Presentación en pantalla (4:3)</PresentationFormat>
  <Paragraphs>501</Paragraphs>
  <Slides>73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6" baseType="lpstr">
      <vt:lpstr>Aharoni</vt:lpstr>
      <vt:lpstr>Arial</vt:lpstr>
      <vt:lpstr>Arial Black</vt:lpstr>
      <vt:lpstr>Bauhaus 93</vt:lpstr>
      <vt:lpstr>Calibri</vt:lpstr>
      <vt:lpstr>Century Gothic</vt:lpstr>
      <vt:lpstr>Corbel</vt:lpstr>
      <vt:lpstr>Garamond</vt:lpstr>
      <vt:lpstr>Tahoma</vt:lpstr>
      <vt:lpstr>Times New Roman</vt:lpstr>
      <vt:lpstr>Wingdings</vt:lpstr>
      <vt:lpstr>Wingdings 2</vt:lpstr>
      <vt:lpstr>Orgánico</vt:lpstr>
      <vt:lpstr>JORNADA DE CAPACITACIÓN  SISTEMA DE COMPRAS Y CONTRATACIONES GUBERNAMENTALES</vt:lpstr>
      <vt:lpstr> TEMA 1 SISTEMAS DE COMPRAS Y CONTRATACIONES EN EL SECTOR PUBLICO.  “NUEVOS DESAFÍOS EN LAS COMPRAS GUBERNAMENTALES”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DE LAS PROPUESTAS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1.MEJORA DE LA PLANIFICACIÓN DE LAS ACCIONES GUBERNAMENTALES</vt:lpstr>
      <vt:lpstr>2.DISPOSICIÓN DE EQUIPOS DE TRABAJO CON CAPACIDAD DE GESTIÓN</vt:lpstr>
      <vt:lpstr>3.COORDINACIÓN INTEGRAL DE ÁREAS GUBERNAMENTALES CON UNIDADES DE CONTRATACIÓN </vt:lpstr>
      <vt:lpstr>4.INSTITUCIONALIZACIÓN DEL PRINCIPIO DE TRANSPARENCIA </vt:lpstr>
      <vt:lpstr>5.CONSIDERACIÓN DEL IMPACTO QUE EL SISTEMA DE COMPRAS PROVOCA A NIVEL ECONÓMICO, SOCIAL Y AMBIENTAL </vt:lpstr>
      <vt:lpstr>6. EL USO DE LA TECNOLOGÍA DE LA INFORMACIÓN EN LA GESTIÓN DE COMPRAS GUBERNAMENTALES</vt:lpstr>
      <vt:lpstr>DEFINICION  de GE</vt:lpstr>
      <vt:lpstr>ALGUNAS EXPERIENCIAS DE LA REGIÓN </vt:lpstr>
      <vt:lpstr>Presentación de PowerPoint</vt:lpstr>
      <vt:lpstr>Compras publicas en chile </vt:lpstr>
      <vt:lpstr>Estructura de las compras publicas-  </vt:lpstr>
      <vt:lpstr>A que instituciones afecta</vt:lpstr>
      <vt:lpstr>www.mercadopublico.cl www.chilecompra.cl </vt:lpstr>
      <vt:lpstr>Procedimientos de contratación </vt:lpstr>
      <vt:lpstr>CONVENIOS MARCOS</vt:lpstr>
      <vt:lpstr>Presentación de PowerPoint</vt:lpstr>
      <vt:lpstr>Presentación de PowerPoint</vt:lpstr>
      <vt:lpstr>Presentación de PowerPoint</vt:lpstr>
      <vt:lpstr>Presentación de PowerPoint</vt:lpstr>
      <vt:lpstr>Sistema Electrónico de Compras- Cuidad de Buenos Aires</vt:lpstr>
      <vt:lpstr>BUENOS AIRES COMPRA- BAC</vt:lpstr>
      <vt:lpstr>Presentación de PowerPoint</vt:lpstr>
      <vt:lpstr>Presentación de PowerPoint</vt:lpstr>
      <vt:lpstr>Presentación de PowerPoint</vt:lpstr>
      <vt:lpstr>Presentación de PowerPoint</vt:lpstr>
      <vt:lpstr>Subasta inversa electrónica</vt:lpstr>
      <vt:lpstr>Presentación de PowerPoint</vt:lpstr>
      <vt:lpstr> A los efectos de que los Sistema de compras gubernamentales lleven adelante:</vt:lpstr>
      <vt:lpstr>Presentación de PowerPoint</vt:lpstr>
      <vt:lpstr>Vamos al break…</vt:lpstr>
      <vt:lpstr>TEMA 2</vt:lpstr>
      <vt:lpstr>Presentación de PowerPoint</vt:lpstr>
      <vt:lpstr>INTRODUCCION</vt:lpstr>
      <vt:lpstr>ANTECEDENTES </vt:lpstr>
      <vt:lpstr>Presentación de PowerPoint</vt:lpstr>
      <vt:lpstr>CRITERIOS DE SUSTENTABILIDAD</vt:lpstr>
      <vt:lpstr>Presentación de PowerPoint</vt:lpstr>
      <vt:lpstr>Presentación de PowerPoint</vt:lpstr>
      <vt:lpstr>Presentación de PowerPoint</vt:lpstr>
      <vt:lpstr>LINEAMIENTOS PARA EL DISEÑO DE POLÍTICAS DE CPS</vt:lpstr>
      <vt:lpstr>   PROPUESTA PARA LA INCORPORACION DE CRITERIOS DE SUSTENTABILIDAD</vt:lpstr>
      <vt:lpstr>   PROPUESTA PARA LA INCORPORACIÓN DE CRITERIOS DE SUSTENTABILIDAD</vt:lpstr>
      <vt:lpstr>PROPUESTA PARA LA INCORPORACIÓN DE CRITERIOS DE SUSTENTABILIDAD</vt:lpstr>
      <vt:lpstr>CONCLUSIONES</vt:lpstr>
      <vt:lpstr>Presentación de PowerPoint</vt:lpstr>
      <vt:lpstr>UNA POLÍTICA DE CPS DEBERÍA:  </vt:lpstr>
      <vt:lpstr>MUCHAS GRACIAS!!!!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GOBIERNO ELECTRONICO  SISTEMAS DE CONTRATACIONES</dc:title>
  <dc:creator>Usuario</dc:creator>
  <cp:lastModifiedBy>mirtha Agüero Ortiz</cp:lastModifiedBy>
  <cp:revision>470</cp:revision>
  <dcterms:created xsi:type="dcterms:W3CDTF">2014-06-25T20:04:17Z</dcterms:created>
  <dcterms:modified xsi:type="dcterms:W3CDTF">2018-06-04T17:39:55Z</dcterms:modified>
</cp:coreProperties>
</file>